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67" r:id="rId4"/>
    <p:sldMasterId id="2147493495" r:id="rId5"/>
    <p:sldMasterId id="2147493534" r:id="rId6"/>
  </p:sldMasterIdLst>
  <p:notesMasterIdLst>
    <p:notesMasterId r:id="rId15"/>
  </p:notesMasterIdLst>
  <p:handoutMasterIdLst>
    <p:handoutMasterId r:id="rId16"/>
  </p:handoutMasterIdLst>
  <p:sldIdLst>
    <p:sldId id="574" r:id="rId7"/>
    <p:sldId id="586" r:id="rId8"/>
    <p:sldId id="584" r:id="rId9"/>
    <p:sldId id="583" r:id="rId10"/>
    <p:sldId id="585" r:id="rId11"/>
    <p:sldId id="587" r:id="rId12"/>
    <p:sldId id="534" r:id="rId13"/>
    <p:sldId id="588" r:id="rId14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nh, Kate" initials="TK" lastIdx="1" clrIdx="0">
    <p:extLst>
      <p:ext uri="{19B8F6BF-5375-455C-9EA6-DF929625EA0E}">
        <p15:presenceInfo xmlns:p15="http://schemas.microsoft.com/office/powerpoint/2012/main" userId="S-1-5-21-1407069837-2091007605-538272213-139911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75B"/>
    <a:srgbClr val="173955"/>
    <a:srgbClr val="000000"/>
    <a:srgbClr val="E6332F"/>
    <a:srgbClr val="1B2A35"/>
    <a:srgbClr val="1B2832"/>
    <a:srgbClr val="20303E"/>
    <a:srgbClr val="1A2834"/>
    <a:srgbClr val="182430"/>
    <a:srgbClr val="1E2E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7" autoAdjust="0"/>
    <p:restoredTop sz="93363" autoAdjust="0"/>
  </p:normalViewPr>
  <p:slideViewPr>
    <p:cSldViewPr snapToGrid="0" snapToObjects="1">
      <p:cViewPr varScale="1">
        <p:scale>
          <a:sx n="142" d="100"/>
          <a:sy n="142" d="100"/>
        </p:scale>
        <p:origin x="123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344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AC2A72C-D8FD-B044-A45C-809B32994079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A000417-A033-F94E-86A7-B28C2E650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96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304FC-3BAD-4FD0-AB64-0DECBFA6E6A0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93ACD36-196D-4F9B-9500-A880DADDF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348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112DF62-A344-449C-8CA0-740D2140A475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842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CD36-196D-4F9B-9500-A880DADDFD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2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 w/Device 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757767" y="4105062"/>
            <a:ext cx="1649988" cy="261606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0" y="0"/>
            <a:ext cx="9144000" cy="269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838" y="945905"/>
            <a:ext cx="3774857" cy="954103"/>
          </a:xfrm>
        </p:spPr>
        <p:txBody>
          <a:bodyPr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Isosceles Triangle 10"/>
          <p:cNvSpPr/>
          <p:nvPr userDrawn="1"/>
        </p:nvSpPr>
        <p:spPr>
          <a:xfrm rot="10800000">
            <a:off x="595071" y="2693458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334166" y="1210768"/>
            <a:ext cx="5800520" cy="3433574"/>
            <a:chOff x="5778887" y="1614358"/>
            <a:chExt cx="7734027" cy="4578098"/>
          </a:xfrm>
        </p:grpSpPr>
        <p:grpSp>
          <p:nvGrpSpPr>
            <p:cNvPr id="9" name="Group 8"/>
            <p:cNvGrpSpPr/>
            <p:nvPr/>
          </p:nvGrpSpPr>
          <p:grpSpPr>
            <a:xfrm>
              <a:off x="6440061" y="1614358"/>
              <a:ext cx="5479194" cy="4234961"/>
              <a:chOff x="7829024" y="1533335"/>
              <a:chExt cx="5479194" cy="423496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8385470" y="1998474"/>
                <a:ext cx="4353790" cy="2556164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0" i="0" dirty="0">
                  <a:latin typeface="Helvetica Neue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829024" y="1533335"/>
                <a:ext cx="5479194" cy="4234961"/>
                <a:chOff x="-2343679" y="1103887"/>
                <a:chExt cx="5479194" cy="423496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-2343679" y="1103887"/>
                  <a:ext cx="5479194" cy="4234961"/>
                  <a:chOff x="368348" y="1820860"/>
                  <a:chExt cx="5479194" cy="4234961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368348" y="1820860"/>
                    <a:ext cx="5479194" cy="4234961"/>
                    <a:chOff x="368348" y="1820860"/>
                    <a:chExt cx="5479194" cy="4234961"/>
                  </a:xfrm>
                </p:grpSpPr>
                <p:grpSp>
                  <p:nvGrpSpPr>
                    <p:cNvPr id="29" name="Group 28"/>
                    <p:cNvGrpSpPr/>
                    <p:nvPr/>
                  </p:nvGrpSpPr>
                  <p:grpSpPr>
                    <a:xfrm>
                      <a:off x="368348" y="1820860"/>
                      <a:ext cx="5479194" cy="4234961"/>
                      <a:chOff x="368348" y="1820860"/>
                      <a:chExt cx="5479194" cy="4234961"/>
                    </a:xfrm>
                  </p:grpSpPr>
                  <p:grpSp>
                    <p:nvGrpSpPr>
                      <p:cNvPr id="31" name="Group 30"/>
                      <p:cNvGrpSpPr/>
                      <p:nvPr/>
                    </p:nvGrpSpPr>
                    <p:grpSpPr>
                      <a:xfrm>
                        <a:off x="368348" y="1820860"/>
                        <a:ext cx="5479194" cy="4234961"/>
                        <a:chOff x="3776566" y="2413142"/>
                        <a:chExt cx="5479194" cy="4234961"/>
                      </a:xfrm>
                    </p:grpSpPr>
                    <p:pic>
                      <p:nvPicPr>
                        <p:cNvPr id="33" name="Picture 32" descr="Amazon.com: Online Shopping for Electronics, Apparel, Computers, Books, DVDs &amp; more 2015-08-19 16-53-47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screen">
                          <a:grayscl/>
                          <a:alphaModFix amt="23000"/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05628" y="2949631"/>
                          <a:ext cx="4220212" cy="247959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4" name="Picture 3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76566" y="2413142"/>
                          <a:ext cx="5479194" cy="4234961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4069840" y="3242235"/>
                        <a:ext cx="702235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350" b="0" i="0" dirty="0">
                          <a:latin typeface="Helvetica Neue"/>
                        </a:endParaRPr>
                      </a:p>
                    </p:txBody>
                  </p:sp>
                </p:grpSp>
                <p:pic>
                  <p:nvPicPr>
                    <p:cNvPr id="30" name="Picture 29" descr="47518_GIBSON_FidelioNC1_IAB_300x250.jpg"/>
                    <p:cNvPicPr>
                      <a:picLocks noChangeAspect="1"/>
                    </p:cNvPicPr>
                    <p:nvPr/>
                  </p:nvPicPr>
                  <p:blipFill>
                    <a:blip r:embed="rId4" cstate="screen">
                      <a:grayscl/>
                      <a:alphaModFix amt="24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9424" y="3257176"/>
                      <a:ext cx="683110" cy="56925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8" name="Freeform 27"/>
                  <p:cNvSpPr/>
                  <p:nvPr/>
                </p:nvSpPr>
                <p:spPr>
                  <a:xfrm>
                    <a:off x="4114800" y="2634712"/>
                    <a:ext cx="1381932" cy="1192508"/>
                  </a:xfrm>
                  <a:custGeom>
                    <a:avLst/>
                    <a:gdLst>
                      <a:gd name="connsiteX0" fmla="*/ 137763 w 1381932"/>
                      <a:gd name="connsiteY0" fmla="*/ 0 h 1192508"/>
                      <a:gd name="connsiteX1" fmla="*/ 0 w 1381932"/>
                      <a:gd name="connsiteY1" fmla="*/ 619932 h 1192508"/>
                      <a:gd name="connsiteX2" fmla="*/ 0 w 1381932"/>
                      <a:gd name="connsiteY2" fmla="*/ 1188203 h 1192508"/>
                      <a:gd name="connsiteX3" fmla="*/ 680203 w 1381932"/>
                      <a:gd name="connsiteY3" fmla="*/ 1192508 h 1192508"/>
                      <a:gd name="connsiteX4" fmla="*/ 1381932 w 1381932"/>
                      <a:gd name="connsiteY4" fmla="*/ 1037525 h 1192508"/>
                      <a:gd name="connsiteX5" fmla="*/ 137763 w 1381932"/>
                      <a:gd name="connsiteY5" fmla="*/ 0 h 1192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81932" h="1192508">
                        <a:moveTo>
                          <a:pt x="137763" y="0"/>
                        </a:moveTo>
                        <a:lnTo>
                          <a:pt x="0" y="619932"/>
                        </a:lnTo>
                        <a:lnTo>
                          <a:pt x="0" y="1188203"/>
                        </a:lnTo>
                        <a:lnTo>
                          <a:pt x="680203" y="1192508"/>
                        </a:lnTo>
                        <a:lnTo>
                          <a:pt x="1381932" y="1037525"/>
                        </a:lnTo>
                        <a:lnTo>
                          <a:pt x="137763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b="0" i="0" dirty="0">
                      <a:latin typeface="Helvetica Neue"/>
                    </a:endParaRPr>
                  </a:p>
                </p:txBody>
              </p:sp>
            </p:grpSp>
            <p:pic>
              <p:nvPicPr>
                <p:cNvPr id="26" name="Picture 25" descr="47518_GIBSON_FidelioNC1_IAB_300x250.jpg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4668" y="1735283"/>
                  <a:ext cx="1451791" cy="1209826"/>
                </a:xfrm>
                <a:prstGeom prst="rect">
                  <a:avLst/>
                </a:prstGeom>
                <a:ln w="12700">
                  <a:solidFill>
                    <a:srgbClr val="E57E23"/>
                  </a:solidFill>
                </a:ln>
              </p:spPr>
            </p:pic>
          </p:grpSp>
        </p:grpSp>
        <p:grpSp>
          <p:nvGrpSpPr>
            <p:cNvPr id="10" name="Group 9"/>
            <p:cNvGrpSpPr/>
            <p:nvPr/>
          </p:nvGrpSpPr>
          <p:grpSpPr>
            <a:xfrm>
              <a:off x="8750460" y="3090441"/>
              <a:ext cx="4762454" cy="3102015"/>
              <a:chOff x="872258" y="1916726"/>
              <a:chExt cx="5432582" cy="353850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901536" y="2524991"/>
                <a:ext cx="3325091" cy="213013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b="0" i="0" dirty="0">
                  <a:latin typeface="Helvetica Neue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872258" y="1916726"/>
                <a:ext cx="5432582" cy="3538501"/>
                <a:chOff x="-1434524" y="1116626"/>
                <a:chExt cx="7514167" cy="4894337"/>
              </a:xfrm>
            </p:grpSpPr>
            <p:pic>
              <p:nvPicPr>
                <p:cNvPr id="17" name="Picture 16" descr="Amazon.com: Online Shopping for Electronics, Apparel, Computers, Books, DVDs &amp; more 2015-08-19 16-53-47.png"/>
                <p:cNvPicPr>
                  <a:picLocks noChangeAspect="1"/>
                </p:cNvPicPr>
                <p:nvPr/>
              </p:nvPicPr>
              <p:blipFill>
                <a:blip r:embed="rId6" cstate="screen">
                  <a:grayscl/>
                  <a:alphaModFix amt="23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011756"/>
                  <a:ext cx="4615543" cy="2711875"/>
                </a:xfrm>
                <a:prstGeom prst="rect">
                  <a:avLst/>
                </a:prstGeom>
              </p:spPr>
            </p:pic>
            <p:grpSp>
              <p:nvGrpSpPr>
                <p:cNvPr id="18" name="Group 17"/>
                <p:cNvGrpSpPr/>
                <p:nvPr/>
              </p:nvGrpSpPr>
              <p:grpSpPr>
                <a:xfrm>
                  <a:off x="-1434524" y="1116626"/>
                  <a:ext cx="7514167" cy="4894337"/>
                  <a:chOff x="-1434524" y="1116626"/>
                  <a:chExt cx="7514167" cy="4894337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0" y="1971387"/>
                    <a:ext cx="4639733" cy="2910417"/>
                  </a:xfrm>
                  <a:prstGeom prst="rect">
                    <a:avLst/>
                  </a:prstGeom>
                  <a:solidFill>
                    <a:srgbClr val="000000">
                      <a:alpha val="47000"/>
                    </a:srgbClr>
                  </a:solidFill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b="0" i="0" dirty="0">
                      <a:latin typeface="Helvetica Neue"/>
                    </a:endParaRPr>
                  </a:p>
                </p:txBody>
              </p: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-1434524" y="1116626"/>
                    <a:ext cx="7514167" cy="4894337"/>
                    <a:chOff x="-1434524" y="1116626"/>
                    <a:chExt cx="7514167" cy="4894337"/>
                  </a:xfrm>
                </p:grpSpPr>
                <p:pic>
                  <p:nvPicPr>
                    <p:cNvPr id="21" name="Picture 20" descr="be030e1c-9959-42bf-a236-7745a123d1e3.png"/>
                    <p:cNvPicPr>
                      <a:picLocks noChangeAspect="1"/>
                    </p:cNvPicPr>
                    <p:nvPr/>
                  </p:nvPicPr>
                  <p:blipFill>
                    <a:blip r:embed="rId7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1434524" y="1116626"/>
                      <a:ext cx="7514167" cy="48943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21" descr="up3.png"/>
                    <p:cNvPicPr>
                      <a:picLocks noChangeAspect="1"/>
                    </p:cNvPicPr>
                    <p:nvPr/>
                  </p:nvPicPr>
                  <p:blipFill>
                    <a:blip r:embed="rId8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1628" y="2394718"/>
                      <a:ext cx="3614564" cy="230716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1" name="Group 10"/>
            <p:cNvGrpSpPr/>
            <p:nvPr/>
          </p:nvGrpSpPr>
          <p:grpSpPr>
            <a:xfrm>
              <a:off x="5778887" y="2858820"/>
              <a:ext cx="2240256" cy="3003024"/>
              <a:chOff x="5778887" y="2846725"/>
              <a:chExt cx="2240256" cy="3003024"/>
            </a:xfrm>
          </p:grpSpPr>
          <p:pic>
            <p:nvPicPr>
              <p:cNvPr id="13" name="Picture 12" descr="roku-ad-kindle.png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80282" y="3256119"/>
                <a:ext cx="1263665" cy="2021864"/>
              </a:xfrm>
              <a:prstGeom prst="rect">
                <a:avLst/>
              </a:prstGeom>
            </p:spPr>
          </p:pic>
          <p:pic>
            <p:nvPicPr>
              <p:cNvPr id="14" name="Picture 13" descr="FireHD8-P.png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8887" y="2846725"/>
                <a:ext cx="2240256" cy="3003024"/>
              </a:xfrm>
              <a:prstGeom prst="rect">
                <a:avLst/>
              </a:prstGeom>
            </p:spPr>
          </p:pic>
        </p:grpSp>
        <p:pic>
          <p:nvPicPr>
            <p:cNvPr id="12" name="Picture 11" descr="sponsoship-IMDB-mobile.png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5044" y="3565523"/>
              <a:ext cx="1342591" cy="1907893"/>
            </a:xfrm>
            <a:prstGeom prst="rect">
              <a:avLst/>
            </a:prstGeom>
          </p:spPr>
        </p:pic>
      </p:grpSp>
      <p:sp>
        <p:nvSpPr>
          <p:cNvPr id="44" name="Text Placeholder 38"/>
          <p:cNvSpPr>
            <a:spLocks noGrp="1"/>
          </p:cNvSpPr>
          <p:nvPr>
            <p:ph type="body" sz="quarter" idx="12"/>
          </p:nvPr>
        </p:nvSpPr>
        <p:spPr>
          <a:xfrm>
            <a:off x="757767" y="3209359"/>
            <a:ext cx="3498928" cy="400105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Rectangle 44"/>
          <p:cNvSpPr/>
          <p:nvPr userDrawn="1"/>
        </p:nvSpPr>
        <p:spPr>
          <a:xfrm>
            <a:off x="0" y="4783239"/>
            <a:ext cx="9144000" cy="360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38" y="2124816"/>
            <a:ext cx="1080225" cy="3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8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5" name="Rectangle 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  <p:sp>
          <p:nvSpPr>
            <p:cNvPr id="6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429500" y="752475"/>
            <a:ext cx="1714500" cy="4071938"/>
          </a:xfrm>
        </p:spPr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01815" y="1157438"/>
            <a:ext cx="6298462" cy="1061328"/>
          </a:xfrm>
        </p:spPr>
        <p:txBody>
          <a:bodyPr/>
          <a:lstStyle>
            <a:lvl1pPr marL="0" indent="0">
              <a:buFont typeface="+mj-lt"/>
              <a:buNone/>
              <a:defRPr sz="16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>
              <a:defRPr>
                <a:solidFill>
                  <a:schemeClr val="accent1"/>
                </a:solidFill>
                <a:latin typeface="Helvetica Neue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01815" y="2350918"/>
            <a:ext cx="6298462" cy="1061328"/>
          </a:xfrm>
        </p:spPr>
        <p:txBody>
          <a:bodyPr/>
          <a:lstStyle>
            <a:lvl1pPr marL="0" indent="0">
              <a:buFont typeface="+mj-lt"/>
              <a:buNone/>
              <a:defRPr sz="16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>
              <a:defRPr>
                <a:solidFill>
                  <a:schemeClr val="accent1"/>
                </a:solidFill>
                <a:latin typeface="Helvetica Neue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01814" y="3544398"/>
            <a:ext cx="6298462" cy="1061328"/>
          </a:xfrm>
        </p:spPr>
        <p:txBody>
          <a:bodyPr/>
          <a:lstStyle>
            <a:lvl1pPr marL="0" indent="0">
              <a:buFont typeface="+mj-lt"/>
              <a:buNone/>
              <a:defRPr sz="16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>
              <a:defRPr>
                <a:solidFill>
                  <a:schemeClr val="accent1"/>
                </a:solidFill>
                <a:latin typeface="Helvetica Neue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2666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1151335"/>
            <a:ext cx="3978509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 i="0">
                <a:solidFill>
                  <a:schemeClr val="accent2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>
              <a:buNone/>
              <a:defRPr sz="2025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575" b="1"/>
            </a:lvl4pPr>
            <a:lvl5pPr marL="1828754" indent="0">
              <a:buNone/>
              <a:defRPr sz="1575" b="1"/>
            </a:lvl5pPr>
            <a:lvl6pPr marL="2285943" indent="0">
              <a:buNone/>
              <a:defRPr sz="1575" b="1"/>
            </a:lvl6pPr>
            <a:lvl7pPr marL="2743132" indent="0">
              <a:buNone/>
              <a:defRPr sz="1575" b="1"/>
            </a:lvl7pPr>
            <a:lvl8pPr marL="3200320" indent="0">
              <a:buNone/>
              <a:defRPr sz="1575" b="1"/>
            </a:lvl8pPr>
            <a:lvl9pPr marL="3657509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600" y="1631156"/>
            <a:ext cx="3978509" cy="2963466"/>
          </a:xfrm>
        </p:spPr>
        <p:txBody>
          <a:bodyPr>
            <a:normAutofit/>
          </a:bodyPr>
          <a:lstStyle>
            <a:lvl1pPr>
              <a:defRPr sz="1500">
                <a:latin typeface="Helvetica Neue"/>
              </a:defRPr>
            </a:lvl1pPr>
            <a:lvl2pPr>
              <a:defRPr sz="1350">
                <a:latin typeface="Helvetica Neue"/>
              </a:defRPr>
            </a:lvl2pPr>
            <a:lvl3pPr>
              <a:defRPr sz="120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3980072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 i="0">
                <a:solidFill>
                  <a:schemeClr val="accent2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>
              <a:buNone/>
              <a:defRPr sz="2025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575" b="1"/>
            </a:lvl4pPr>
            <a:lvl5pPr marL="1828754" indent="0">
              <a:buNone/>
              <a:defRPr sz="1575" b="1"/>
            </a:lvl5pPr>
            <a:lvl6pPr marL="2285943" indent="0">
              <a:buNone/>
              <a:defRPr sz="1575" b="1"/>
            </a:lvl6pPr>
            <a:lvl7pPr marL="2743132" indent="0">
              <a:buNone/>
              <a:defRPr sz="1575" b="1"/>
            </a:lvl7pPr>
            <a:lvl8pPr marL="3200320" indent="0">
              <a:buNone/>
              <a:defRPr sz="1575" b="1"/>
            </a:lvl8pPr>
            <a:lvl9pPr marL="3657509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3980072" cy="2963466"/>
          </a:xfrm>
        </p:spPr>
        <p:txBody>
          <a:bodyPr>
            <a:normAutofit/>
          </a:bodyPr>
          <a:lstStyle>
            <a:lvl1pPr>
              <a:defRPr sz="1500">
                <a:latin typeface="Helvetica Neue"/>
              </a:defRPr>
            </a:lvl1pPr>
            <a:lvl2pPr>
              <a:defRPr sz="1350">
                <a:latin typeface="Helvetica Neue"/>
              </a:defRPr>
            </a:lvl2pPr>
            <a:lvl3pPr>
              <a:defRPr sz="120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6099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1138857" y="1303735"/>
            <a:ext cx="6866286" cy="400105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accent2"/>
                </a:solidFill>
              </a:defRPr>
            </a:lvl2pPr>
            <a:lvl3pPr marL="914378" indent="0">
              <a:buNone/>
              <a:defRPr>
                <a:solidFill>
                  <a:schemeClr val="accent2"/>
                </a:solidFill>
              </a:defRPr>
            </a:lvl3pPr>
            <a:lvl4pPr marL="1371566" indent="0">
              <a:buNone/>
              <a:defRPr>
                <a:solidFill>
                  <a:schemeClr val="accent2"/>
                </a:solidFill>
              </a:defRPr>
            </a:lvl4pPr>
            <a:lvl5pPr marL="1828754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5" name="Rectangle 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  <p:sp>
          <p:nvSpPr>
            <p:cNvPr id="6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132953" y="2123617"/>
            <a:ext cx="1110529" cy="1110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0" i="0" dirty="0">
              <a:latin typeface="Helvetica Neue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495742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3946770" y="2123617"/>
            <a:ext cx="1110529" cy="1110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0" i="0" dirty="0">
              <a:latin typeface="Helvetica Neue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6864759" y="2123617"/>
            <a:ext cx="1110529" cy="1110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0" i="0" dirty="0">
              <a:latin typeface="Helvetica Neue"/>
            </a:endParaRPr>
          </a:p>
        </p:txBody>
      </p:sp>
      <p:sp>
        <p:nvSpPr>
          <p:cNvPr id="47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495742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3379525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3379525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6263308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6263308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2838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1138857" y="1303735"/>
            <a:ext cx="6866286" cy="400105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accent2"/>
                </a:solidFill>
              </a:defRPr>
            </a:lvl2pPr>
            <a:lvl3pPr marL="914378" indent="0">
              <a:buNone/>
              <a:defRPr>
                <a:solidFill>
                  <a:schemeClr val="accent2"/>
                </a:solidFill>
              </a:defRPr>
            </a:lvl3pPr>
            <a:lvl4pPr marL="1371566" indent="0">
              <a:buNone/>
              <a:defRPr>
                <a:solidFill>
                  <a:schemeClr val="accent2"/>
                </a:solidFill>
              </a:defRPr>
            </a:lvl4pPr>
            <a:lvl5pPr marL="1828754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6" name="Rectangle 5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  <p:sp>
          <p:nvSpPr>
            <p:cNvPr id="7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</p:grpSp>
      <p:sp>
        <p:nvSpPr>
          <p:cNvPr id="8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495742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495742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3379525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3379525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6263308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6263308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66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8" name="Rectangle 7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09034" y="4824988"/>
            <a:ext cx="357716" cy="318512"/>
          </a:xfr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260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</p:spTree>
    <p:extLst>
      <p:ext uri="{BB962C8B-B14F-4D97-AF65-F5344CB8AC3E}">
        <p14:creationId xmlns:p14="http://schemas.microsoft.com/office/powerpoint/2010/main" val="28800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607719"/>
            <a:ext cx="9144000" cy="546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35297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540125"/>
            <a:ext cx="9144000" cy="1603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41749"/>
            <a:ext cx="7607300" cy="444502"/>
          </a:xfrm>
        </p:spPr>
        <p:txBody>
          <a:bodyPr tIns="0" anchor="t">
            <a:noAutofit/>
          </a:bodyPr>
          <a:lstStyle>
            <a:lvl1pPr>
              <a:defRPr sz="3000" b="0" i="0">
                <a:solidFill>
                  <a:schemeClr val="bg2"/>
                </a:solidFill>
                <a:latin typeface="Helvetica Neue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6198" y="4381300"/>
            <a:ext cx="7620000" cy="413147"/>
          </a:xfrm>
        </p:spPr>
        <p:txBody>
          <a:bodyPr tIns="0">
            <a:noAutofit/>
          </a:bodyPr>
          <a:lstStyle>
            <a:lvl1pPr marL="0" indent="0">
              <a:buNone/>
              <a:defRPr sz="1500">
                <a:solidFill>
                  <a:schemeClr val="accent5"/>
                </a:solidFill>
                <a:latin typeface="Helvetica Neue"/>
              </a:defRPr>
            </a:lvl1pPr>
            <a:lvl2pPr marL="457189" indent="0">
              <a:buNone/>
              <a:defRPr sz="1350">
                <a:solidFill>
                  <a:schemeClr val="accent5"/>
                </a:solidFill>
              </a:defRPr>
            </a:lvl2pPr>
            <a:lvl3pPr marL="914378" indent="0">
              <a:buNone/>
              <a:defRPr sz="1200">
                <a:solidFill>
                  <a:schemeClr val="accent5"/>
                </a:solidFill>
              </a:defRPr>
            </a:lvl3pPr>
            <a:lvl4pPr marL="1371566" indent="0">
              <a:buNone/>
              <a:defRPr sz="1200">
                <a:solidFill>
                  <a:schemeClr val="accent5"/>
                </a:solidFill>
              </a:defRPr>
            </a:lvl4pPr>
            <a:lvl5pPr marL="1828754" indent="0">
              <a:buNone/>
              <a:defRPr sz="12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01255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  <a:ea typeface="Amazon ember" charset="0"/>
              <a:cs typeface="Amazon emb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194" y="1319448"/>
            <a:ext cx="4779751" cy="954103"/>
          </a:xfrm>
        </p:spPr>
        <p:txBody>
          <a:bodyPr anchor="t"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486757" y="1327474"/>
            <a:ext cx="471026" cy="4710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362194" y="3106341"/>
            <a:ext cx="3157047" cy="33085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5022" y="1423033"/>
            <a:ext cx="534532" cy="1785100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83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  <a:ea typeface="Amazon ember" charset="0"/>
              <a:cs typeface="Amazon emb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261" y="1902895"/>
            <a:ext cx="3727913" cy="954103"/>
          </a:xfrm>
        </p:spPr>
        <p:txBody>
          <a:bodyPr wrap="square" anchor="t"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2261" y="2988992"/>
            <a:ext cx="3157047" cy="33085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/>
        </p:nvSpPr>
        <p:spPr>
          <a:xfrm>
            <a:off x="5637914" y="972667"/>
            <a:ext cx="3183311" cy="3183311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757767" y="4105062"/>
            <a:ext cx="1649988" cy="261606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0" y="0"/>
            <a:ext cx="9144000" cy="269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838" y="945905"/>
            <a:ext cx="3774857" cy="954103"/>
          </a:xfrm>
        </p:spPr>
        <p:txBody>
          <a:bodyPr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Isosceles Triangle 10"/>
          <p:cNvSpPr/>
          <p:nvPr userDrawn="1"/>
        </p:nvSpPr>
        <p:spPr>
          <a:xfrm rot="10800000">
            <a:off x="595071" y="2693458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12"/>
          </p:nvPr>
        </p:nvSpPr>
        <p:spPr>
          <a:xfrm>
            <a:off x="757767" y="3209359"/>
            <a:ext cx="3498928" cy="400105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0" y="4783239"/>
            <a:ext cx="9144000" cy="360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38" y="2124816"/>
            <a:ext cx="1080225" cy="3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81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  <a:ea typeface="Amazon ember" charset="0"/>
              <a:cs typeface="Amazon ember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263224" y="1864244"/>
            <a:ext cx="3180759" cy="4162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 spc="0">
                <a:solidFill>
                  <a:schemeClr val="accent5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z="2700" b="1" i="0" spc="83" dirty="0">
                <a:latin typeface="Arial Bold" charset="0"/>
                <a:ea typeface="Arial Bold" charset="0"/>
                <a:cs typeface="Arial Bold" charset="0"/>
              </a:rPr>
              <a:t>Appendix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11" y="1828801"/>
            <a:ext cx="518541" cy="544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45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  <a:ea typeface="Amazon ember" charset="0"/>
              <a:cs typeface="Amazon ember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1488954" y="2826171"/>
            <a:ext cx="1992571" cy="4162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 spc="0">
                <a:solidFill>
                  <a:schemeClr val="accent5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z="2700" b="0" i="0" spc="83" dirty="0">
                <a:latin typeface="Helvetica Neue"/>
                <a:ea typeface="Amazon ember" charset="0"/>
                <a:cs typeface="Amazon ember" charset="0"/>
              </a:rPr>
              <a:t>thank you</a:t>
            </a: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1488954" y="3352686"/>
            <a:ext cx="3348215" cy="805525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0" i="0" dirty="0">
                <a:solidFill>
                  <a:schemeClr val="bg2"/>
                </a:solidFill>
                <a:latin typeface="Helvetica Neue"/>
                <a:ea typeface="Amazon ember" charset="0"/>
                <a:cs typeface="Amazon ember" charset="0"/>
              </a:rPr>
              <a:t>for more information please visit </a:t>
            </a:r>
            <a:r>
              <a:rPr lang="en-US" sz="1350" b="1" i="0" dirty="0" err="1">
                <a:solidFill>
                  <a:schemeClr val="bg2"/>
                </a:solidFill>
                <a:latin typeface="Arial Bold" charset="0"/>
                <a:ea typeface="Arial Bold" charset="0"/>
                <a:cs typeface="Arial Bold" charset="0"/>
              </a:rPr>
              <a:t>advertising.amazon.com</a:t>
            </a:r>
            <a:endParaRPr lang="en-US" sz="1350" b="1" i="0" dirty="0">
              <a:solidFill>
                <a:schemeClr val="bg2"/>
              </a:solidFill>
              <a:latin typeface="Arial Bold" charset="0"/>
              <a:ea typeface="Arial Bold" charset="0"/>
              <a:cs typeface="Arial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67" y="1810625"/>
            <a:ext cx="3419338" cy="6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90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  <a:ea typeface="Amazon ember" charset="0"/>
              <a:cs typeface="Amazon ember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39957" y="2880597"/>
            <a:ext cx="4779751" cy="538605"/>
          </a:xfrm>
        </p:spPr>
        <p:txBody>
          <a:bodyPr anchor="t">
            <a:spAutoFit/>
          </a:bodyPr>
          <a:lstStyle>
            <a:lvl1pPr>
              <a:defRPr sz="2700" b="0" i="0">
                <a:latin typeface="Helvetica Neue"/>
                <a:ea typeface="Helvetica Neue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39957" y="3348673"/>
            <a:ext cx="3297212" cy="330856"/>
          </a:xfrm>
        </p:spPr>
        <p:txBody>
          <a:bodyPr wrap="square" anchor="t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67" y="1810625"/>
            <a:ext cx="3419338" cy="6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82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  <a:ea typeface="Amazon ember" charset="0"/>
              <a:cs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0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9144000" cy="12232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0" i="0" dirty="0">
                <a:solidFill>
                  <a:srgbClr val="000000"/>
                </a:solidFill>
                <a:latin typeface="Helvetica Neue"/>
              </a:rPr>
              <a:t>INSTRUCTIONAL SLIDE</a:t>
            </a:r>
          </a:p>
          <a:p>
            <a:pPr algn="ctr"/>
            <a:r>
              <a:rPr lang="en-US" sz="1950" b="0" i="0" dirty="0">
                <a:solidFill>
                  <a:srgbClr val="000000"/>
                </a:solidFill>
                <a:latin typeface="Helvetica Neue"/>
              </a:rPr>
              <a:t>REMOVE FROM FINAL PRESENTATION 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4974" y="271746"/>
            <a:ext cx="741784" cy="704859"/>
            <a:chOff x="186612" y="1433522"/>
            <a:chExt cx="989045" cy="939811"/>
          </a:xfrm>
        </p:grpSpPr>
        <p:sp>
          <p:nvSpPr>
            <p:cNvPr id="8" name="Isosceles Triangle 7"/>
            <p:cNvSpPr/>
            <p:nvPr/>
          </p:nvSpPr>
          <p:spPr>
            <a:xfrm>
              <a:off x="242595" y="1433522"/>
              <a:ext cx="839755" cy="830997"/>
            </a:xfrm>
            <a:prstGeom prst="triangl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solidFill>
                  <a:prstClr val="white"/>
                </a:solidFill>
                <a:latin typeface="Helvetica Neue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6612" y="1511559"/>
              <a:ext cx="9890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0" i="0" dirty="0">
                  <a:solidFill>
                    <a:srgbClr val="FFFF00"/>
                  </a:solidFill>
                  <a:latin typeface="Helvetica Neue"/>
                </a:rPr>
                <a:t>!</a:t>
              </a: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0800000">
            <a:off x="8220217" y="260204"/>
            <a:ext cx="741784" cy="693317"/>
            <a:chOff x="186612" y="1433522"/>
            <a:chExt cx="989045" cy="924422"/>
          </a:xfrm>
        </p:grpSpPr>
        <p:sp>
          <p:nvSpPr>
            <p:cNvPr id="11" name="Isosceles Triangle 10"/>
            <p:cNvSpPr/>
            <p:nvPr/>
          </p:nvSpPr>
          <p:spPr>
            <a:xfrm>
              <a:off x="242595" y="1433522"/>
              <a:ext cx="839755" cy="830997"/>
            </a:xfrm>
            <a:prstGeom prst="triangl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solidFill>
                  <a:prstClr val="white"/>
                </a:solidFill>
                <a:latin typeface="Helvetica Neue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6612" y="1496170"/>
              <a:ext cx="9890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0" i="0" dirty="0">
                  <a:solidFill>
                    <a:srgbClr val="FFFF00"/>
                  </a:solidFill>
                  <a:latin typeface="Helvetica Neue"/>
                </a:rPr>
                <a:t>!</a:t>
              </a:r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0" y="4450654"/>
            <a:ext cx="9144000" cy="6928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0" i="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  <a:sym typeface="Symbol"/>
              </a:rPr>
              <a:t> 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</a:rPr>
              <a:t>DELETE ME!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  <a:sym typeface="Symbol"/>
              </a:rPr>
              <a:t> 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</a:rPr>
              <a:t>DELETE ME!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  <a:sym typeface="Symbol"/>
              </a:rPr>
              <a:t> 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</a:rPr>
              <a:t>DELETE ME!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619125" y="1476376"/>
            <a:ext cx="7921229" cy="2699147"/>
          </a:xfrm>
        </p:spPr>
        <p:txBody>
          <a:bodyPr/>
          <a:lstStyle>
            <a:lvl1pPr>
              <a:defRPr>
                <a:latin typeface="Helvetica Neue"/>
              </a:defRPr>
            </a:lvl1pPr>
            <a:lvl2pPr>
              <a:defRPr>
                <a:latin typeface="Helvetica Neue"/>
              </a:defRPr>
            </a:lvl2pPr>
            <a:lvl3pPr>
              <a:defRPr>
                <a:latin typeface="Helvetica Neue"/>
              </a:defRPr>
            </a:lvl3pPr>
            <a:lvl4pPr>
              <a:defRPr>
                <a:latin typeface="Helvetica Neue"/>
              </a:defRPr>
            </a:lvl4pPr>
            <a:lvl5pPr>
              <a:defRPr>
                <a:latin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327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72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  <a:lvl2pPr>
              <a:defRPr>
                <a:latin typeface="Helvetica Neue"/>
              </a:defRPr>
            </a:lvl2pPr>
            <a:lvl3pPr>
              <a:defRPr>
                <a:latin typeface="Helvetica Neue"/>
              </a:defRPr>
            </a:lvl3pPr>
            <a:lvl4pPr>
              <a:defRPr>
                <a:latin typeface="Helvetica Neue"/>
              </a:defRPr>
            </a:lvl4pPr>
            <a:lvl5pPr>
              <a:defRPr>
                <a:latin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76914" y="4935095"/>
            <a:ext cx="643125" cy="1869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99038" y="4935095"/>
            <a:ext cx="184730" cy="1869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Amazon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0A2D5-7F6B-4E12-9BC3-51D36B9E8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90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 w/Device 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757767" y="4105062"/>
            <a:ext cx="1649988" cy="261606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0" y="0"/>
            <a:ext cx="9144000" cy="269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838" y="945905"/>
            <a:ext cx="3774857" cy="954103"/>
          </a:xfrm>
        </p:spPr>
        <p:txBody>
          <a:bodyPr>
            <a:spAutoFit/>
          </a:bodyPr>
          <a:lstStyle>
            <a:lvl1pPr>
              <a:defRPr sz="2700" b="1" i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Isosceles Triangle 10"/>
          <p:cNvSpPr/>
          <p:nvPr userDrawn="1"/>
        </p:nvSpPr>
        <p:spPr>
          <a:xfrm rot="10800000">
            <a:off x="595071" y="2693458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12"/>
          </p:nvPr>
        </p:nvSpPr>
        <p:spPr>
          <a:xfrm>
            <a:off x="757767" y="3209359"/>
            <a:ext cx="3498928" cy="400105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Rectangle 44"/>
          <p:cNvSpPr/>
          <p:nvPr userDrawn="1"/>
        </p:nvSpPr>
        <p:spPr>
          <a:xfrm>
            <a:off x="0" y="4783239"/>
            <a:ext cx="9144000" cy="360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38" y="2124816"/>
            <a:ext cx="1080225" cy="3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30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757767" y="4105062"/>
            <a:ext cx="1649988" cy="261606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0" y="0"/>
            <a:ext cx="9144000" cy="269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838" y="945905"/>
            <a:ext cx="3774857" cy="954103"/>
          </a:xfrm>
        </p:spPr>
        <p:txBody>
          <a:bodyPr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Isosceles Triangle 10"/>
          <p:cNvSpPr/>
          <p:nvPr userDrawn="1"/>
        </p:nvSpPr>
        <p:spPr>
          <a:xfrm rot="10800000">
            <a:off x="595071" y="2693458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12"/>
          </p:nvPr>
        </p:nvSpPr>
        <p:spPr>
          <a:xfrm>
            <a:off x="757767" y="3209359"/>
            <a:ext cx="3498928" cy="400105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0" y="4783239"/>
            <a:ext cx="9144000" cy="360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38" y="2124816"/>
            <a:ext cx="1080225" cy="3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56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4783239"/>
            <a:ext cx="9144000" cy="360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6" name="Rectangle 5"/>
          <p:cNvSpPr/>
          <p:nvPr userDrawn="1"/>
        </p:nvSpPr>
        <p:spPr>
          <a:xfrm rot="10800000">
            <a:off x="1" y="-1"/>
            <a:ext cx="3819746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46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72694" y="1018295"/>
            <a:ext cx="3173738" cy="861770"/>
          </a:xfrm>
        </p:spPr>
        <p:txBody>
          <a:bodyPr anchor="ctr">
            <a:spAutoFit/>
          </a:bodyPr>
          <a:lstStyle>
            <a:lvl1pPr>
              <a:defRPr sz="2400"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Isosceles Triangle 10"/>
          <p:cNvSpPr/>
          <p:nvPr userDrawn="1"/>
        </p:nvSpPr>
        <p:spPr>
          <a:xfrm rot="5400000">
            <a:off x="3726211" y="1290183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472695" y="2133321"/>
            <a:ext cx="3173738" cy="330856"/>
          </a:xfrm>
        </p:spPr>
        <p:txBody>
          <a:bodyPr wrap="square">
            <a:sp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72694" y="3481350"/>
            <a:ext cx="1649988" cy="261606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94" y="4240376"/>
            <a:ext cx="1015895" cy="3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6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4783239"/>
            <a:ext cx="9144000" cy="360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6" name="Rectangle 5"/>
          <p:cNvSpPr/>
          <p:nvPr userDrawn="1"/>
        </p:nvSpPr>
        <p:spPr>
          <a:xfrm rot="10800000">
            <a:off x="1" y="-1"/>
            <a:ext cx="3819746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46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72694" y="1018295"/>
            <a:ext cx="3173738" cy="861770"/>
          </a:xfrm>
        </p:spPr>
        <p:txBody>
          <a:bodyPr anchor="ctr">
            <a:spAutoFit/>
          </a:bodyPr>
          <a:lstStyle>
            <a:lvl1pPr>
              <a:defRPr sz="2400"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Isosceles Triangle 10"/>
          <p:cNvSpPr/>
          <p:nvPr userDrawn="1"/>
        </p:nvSpPr>
        <p:spPr>
          <a:xfrm rot="5400000">
            <a:off x="3726211" y="1290183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472695" y="2133321"/>
            <a:ext cx="3173738" cy="330856"/>
          </a:xfrm>
        </p:spPr>
        <p:txBody>
          <a:bodyPr wrap="square">
            <a:sp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72694" y="3481350"/>
            <a:ext cx="1649988" cy="261606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94" y="4240376"/>
            <a:ext cx="1015895" cy="3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2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183" y="1030167"/>
            <a:ext cx="4075289" cy="954103"/>
          </a:xfrm>
        </p:spPr>
        <p:txBody>
          <a:bodyPr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202518"/>
            <a:ext cx="9144000" cy="9409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14" name="Isosceles Triangle 10"/>
          <p:cNvSpPr/>
          <p:nvPr userDrawn="1"/>
        </p:nvSpPr>
        <p:spPr>
          <a:xfrm>
            <a:off x="456699" y="4065282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/>
          </p:nvPr>
        </p:nvSpPr>
        <p:spPr>
          <a:xfrm>
            <a:off x="486966" y="2062128"/>
            <a:ext cx="4075509" cy="33085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accent2"/>
                </a:solidFill>
              </a:defRPr>
            </a:lvl2pPr>
            <a:lvl3pPr marL="914378" indent="0">
              <a:buNone/>
              <a:defRPr>
                <a:solidFill>
                  <a:schemeClr val="accent2"/>
                </a:solidFill>
              </a:defRPr>
            </a:lvl3pPr>
            <a:lvl4pPr marL="1371566" indent="0">
              <a:buNone/>
              <a:defRPr>
                <a:solidFill>
                  <a:schemeClr val="accent2"/>
                </a:solidFill>
              </a:defRPr>
            </a:lvl4pPr>
            <a:lvl5pPr marL="1828754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8"/>
          <p:cNvSpPr>
            <a:spLocks noGrp="1"/>
          </p:cNvSpPr>
          <p:nvPr userDrawn="1">
            <p:ph type="body" sz="quarter" idx="12"/>
          </p:nvPr>
        </p:nvSpPr>
        <p:spPr>
          <a:xfrm>
            <a:off x="486966" y="3237643"/>
            <a:ext cx="1649988" cy="261606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12" y="4595844"/>
            <a:ext cx="831269" cy="2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91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69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11" name="Isosceles Triangle 10"/>
          <p:cNvSpPr/>
          <p:nvPr/>
        </p:nvSpPr>
        <p:spPr>
          <a:xfrm rot="10800000">
            <a:off x="595071" y="2693458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63550" y="1597820"/>
            <a:ext cx="7772400" cy="1102519"/>
          </a:xfrm>
        </p:spPr>
        <p:txBody>
          <a:bodyPr>
            <a:normAutofit/>
          </a:bodyPr>
          <a:lstStyle>
            <a:lvl1pPr>
              <a:defRPr sz="3300"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57766" y="3062816"/>
            <a:ext cx="6400800" cy="1314450"/>
          </a:xfrm>
        </p:spPr>
        <p:txBody>
          <a:bodyPr lIns="0"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2FF55-6BA3-2549-810D-37FAAD38ECA7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07719"/>
            <a:ext cx="9144000" cy="546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770260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157437"/>
            <a:ext cx="8142499" cy="3437186"/>
          </a:xfrm>
        </p:spPr>
        <p:txBody>
          <a:bodyPr lIns="0"/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035" y="4824988"/>
            <a:ext cx="453464" cy="318512"/>
          </a:xfrm>
        </p:spPr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Amazon Confidential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0" name="Rectangle 9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2332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600" y="1158546"/>
            <a:ext cx="3951499" cy="254555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Helvetica Neue"/>
                <a:cs typeface="Amazon ember" charset="0"/>
              </a:defRPr>
            </a:lvl1pPr>
            <a:lvl2pPr algn="l"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158546"/>
            <a:ext cx="3951499" cy="254555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Helvetica Neue"/>
                <a:cs typeface="Amazon ember" charset="0"/>
              </a:defRPr>
            </a:lvl1pPr>
            <a:lvl2pPr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177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532" y="1158472"/>
            <a:ext cx="6343650" cy="254555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Helvetica Neue"/>
                <a:cs typeface="Amazon ember" charset="0"/>
              </a:defRPr>
            </a:lvl1pPr>
            <a:lvl2pPr algn="l"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432861" y="753002"/>
            <a:ext cx="1711139" cy="4071476"/>
          </a:xfrm>
        </p:spPr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86166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532" y="1733551"/>
            <a:ext cx="6343650" cy="1970477"/>
          </a:xfrm>
        </p:spPr>
        <p:txBody>
          <a:bodyPr>
            <a:normAutofit/>
          </a:bodyPr>
          <a:lstStyle>
            <a:lvl1pPr marL="0" indent="0">
              <a:buNone/>
              <a:defRPr sz="2100" b="0" i="0">
                <a:solidFill>
                  <a:schemeClr val="accent2"/>
                </a:solidFill>
                <a:latin typeface="Helvetica Neue"/>
                <a:cs typeface="Amazon ember" charset="0"/>
              </a:defRPr>
            </a:lvl1pPr>
            <a:lvl2pPr algn="l"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432861" y="753002"/>
            <a:ext cx="1711139" cy="4071476"/>
          </a:xfrm>
        </p:spPr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23119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5" name="Rectangle 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  <p:sp>
          <p:nvSpPr>
            <p:cNvPr id="6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429500" y="752475"/>
            <a:ext cx="1714500" cy="4071938"/>
          </a:xfrm>
        </p:spPr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01815" y="1157438"/>
            <a:ext cx="6298462" cy="1061328"/>
          </a:xfrm>
        </p:spPr>
        <p:txBody>
          <a:bodyPr/>
          <a:lstStyle>
            <a:lvl1pPr marL="0" indent="0">
              <a:buFont typeface="+mj-lt"/>
              <a:buNone/>
              <a:defRPr sz="16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>
              <a:defRPr>
                <a:solidFill>
                  <a:schemeClr val="accent1"/>
                </a:solidFill>
                <a:latin typeface="Helvetica Neue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01815" y="2350918"/>
            <a:ext cx="6298462" cy="1061328"/>
          </a:xfrm>
        </p:spPr>
        <p:txBody>
          <a:bodyPr/>
          <a:lstStyle>
            <a:lvl1pPr marL="0" indent="0">
              <a:buFont typeface="+mj-lt"/>
              <a:buNone/>
              <a:defRPr sz="16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>
              <a:defRPr>
                <a:solidFill>
                  <a:schemeClr val="accent1"/>
                </a:solidFill>
                <a:latin typeface="Helvetica Neue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01814" y="3544398"/>
            <a:ext cx="6298462" cy="1061328"/>
          </a:xfrm>
        </p:spPr>
        <p:txBody>
          <a:bodyPr/>
          <a:lstStyle>
            <a:lvl1pPr marL="0" indent="0">
              <a:buFont typeface="+mj-lt"/>
              <a:buNone/>
              <a:defRPr sz="16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>
              <a:defRPr>
                <a:solidFill>
                  <a:schemeClr val="accent1"/>
                </a:solidFill>
                <a:latin typeface="Helvetica Neue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870236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1151335"/>
            <a:ext cx="3978509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 i="0">
                <a:solidFill>
                  <a:schemeClr val="accent2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>
              <a:buNone/>
              <a:defRPr sz="2025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575" b="1"/>
            </a:lvl4pPr>
            <a:lvl5pPr marL="1828754" indent="0">
              <a:buNone/>
              <a:defRPr sz="1575" b="1"/>
            </a:lvl5pPr>
            <a:lvl6pPr marL="2285943" indent="0">
              <a:buNone/>
              <a:defRPr sz="1575" b="1"/>
            </a:lvl6pPr>
            <a:lvl7pPr marL="2743132" indent="0">
              <a:buNone/>
              <a:defRPr sz="1575" b="1"/>
            </a:lvl7pPr>
            <a:lvl8pPr marL="3200320" indent="0">
              <a:buNone/>
              <a:defRPr sz="1575" b="1"/>
            </a:lvl8pPr>
            <a:lvl9pPr marL="3657509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600" y="1631156"/>
            <a:ext cx="3978509" cy="2963466"/>
          </a:xfrm>
        </p:spPr>
        <p:txBody>
          <a:bodyPr>
            <a:normAutofit/>
          </a:bodyPr>
          <a:lstStyle>
            <a:lvl1pPr>
              <a:defRPr sz="1500">
                <a:latin typeface="Helvetica Neue"/>
              </a:defRPr>
            </a:lvl1pPr>
            <a:lvl2pPr>
              <a:defRPr sz="1350">
                <a:latin typeface="Helvetica Neue"/>
              </a:defRPr>
            </a:lvl2pPr>
            <a:lvl3pPr>
              <a:defRPr sz="120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3980072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 i="0">
                <a:solidFill>
                  <a:schemeClr val="accent2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>
              <a:buNone/>
              <a:defRPr sz="2025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575" b="1"/>
            </a:lvl4pPr>
            <a:lvl5pPr marL="1828754" indent="0">
              <a:buNone/>
              <a:defRPr sz="1575" b="1"/>
            </a:lvl5pPr>
            <a:lvl6pPr marL="2285943" indent="0">
              <a:buNone/>
              <a:defRPr sz="1575" b="1"/>
            </a:lvl6pPr>
            <a:lvl7pPr marL="2743132" indent="0">
              <a:buNone/>
              <a:defRPr sz="1575" b="1"/>
            </a:lvl7pPr>
            <a:lvl8pPr marL="3200320" indent="0">
              <a:buNone/>
              <a:defRPr sz="1575" b="1"/>
            </a:lvl8pPr>
            <a:lvl9pPr marL="3657509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3980072" cy="2963466"/>
          </a:xfrm>
        </p:spPr>
        <p:txBody>
          <a:bodyPr>
            <a:normAutofit/>
          </a:bodyPr>
          <a:lstStyle>
            <a:lvl1pPr>
              <a:defRPr sz="1500">
                <a:latin typeface="Helvetica Neue"/>
              </a:defRPr>
            </a:lvl1pPr>
            <a:lvl2pPr>
              <a:defRPr sz="1350">
                <a:latin typeface="Helvetica Neue"/>
              </a:defRPr>
            </a:lvl2pPr>
            <a:lvl3pPr>
              <a:defRPr sz="120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71937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1138857" y="1303735"/>
            <a:ext cx="6866286" cy="400105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accent2"/>
                </a:solidFill>
              </a:defRPr>
            </a:lvl2pPr>
            <a:lvl3pPr marL="914378" indent="0">
              <a:buNone/>
              <a:defRPr>
                <a:solidFill>
                  <a:schemeClr val="accent2"/>
                </a:solidFill>
              </a:defRPr>
            </a:lvl3pPr>
            <a:lvl4pPr marL="1371566" indent="0">
              <a:buNone/>
              <a:defRPr>
                <a:solidFill>
                  <a:schemeClr val="accent2"/>
                </a:solidFill>
              </a:defRPr>
            </a:lvl4pPr>
            <a:lvl5pPr marL="1828754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5" name="Rectangle 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  <p:sp>
          <p:nvSpPr>
            <p:cNvPr id="6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132953" y="2123617"/>
            <a:ext cx="1110529" cy="1110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495742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3946770" y="2123617"/>
            <a:ext cx="1110529" cy="1110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6864759" y="2123617"/>
            <a:ext cx="1110529" cy="1110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47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495742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3379525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3379525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6263308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6263308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0506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1138857" y="1303735"/>
            <a:ext cx="6866286" cy="400105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accent2"/>
                </a:solidFill>
              </a:defRPr>
            </a:lvl2pPr>
            <a:lvl3pPr marL="914378" indent="0">
              <a:buNone/>
              <a:defRPr>
                <a:solidFill>
                  <a:schemeClr val="accent2"/>
                </a:solidFill>
              </a:defRPr>
            </a:lvl3pPr>
            <a:lvl4pPr marL="1371566" indent="0">
              <a:buNone/>
              <a:defRPr>
                <a:solidFill>
                  <a:schemeClr val="accent2"/>
                </a:solidFill>
              </a:defRPr>
            </a:lvl4pPr>
            <a:lvl5pPr marL="1828754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6" name="Rectangle 5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  <p:sp>
          <p:nvSpPr>
            <p:cNvPr id="7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</p:grpSp>
      <p:sp>
        <p:nvSpPr>
          <p:cNvPr id="8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495742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495742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3379525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3379525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6263308" y="3334941"/>
            <a:ext cx="2384951" cy="446272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6263308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33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183" y="1030167"/>
            <a:ext cx="4075289" cy="954103"/>
          </a:xfrm>
        </p:spPr>
        <p:txBody>
          <a:bodyPr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202518"/>
            <a:ext cx="9144000" cy="9409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14" name="Isosceles Triangle 10"/>
          <p:cNvSpPr/>
          <p:nvPr userDrawn="1"/>
        </p:nvSpPr>
        <p:spPr>
          <a:xfrm>
            <a:off x="456699" y="4065282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/>
          </p:nvPr>
        </p:nvSpPr>
        <p:spPr>
          <a:xfrm>
            <a:off x="486966" y="2062128"/>
            <a:ext cx="4075509" cy="33085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accent2"/>
                </a:solidFill>
              </a:defRPr>
            </a:lvl2pPr>
            <a:lvl3pPr marL="914378" indent="0">
              <a:buNone/>
              <a:defRPr>
                <a:solidFill>
                  <a:schemeClr val="accent2"/>
                </a:solidFill>
              </a:defRPr>
            </a:lvl3pPr>
            <a:lvl4pPr marL="1371566" indent="0">
              <a:buNone/>
              <a:defRPr>
                <a:solidFill>
                  <a:schemeClr val="accent2"/>
                </a:solidFill>
              </a:defRPr>
            </a:lvl4pPr>
            <a:lvl5pPr marL="1828754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8"/>
          <p:cNvSpPr>
            <a:spLocks noGrp="1"/>
          </p:cNvSpPr>
          <p:nvPr userDrawn="1">
            <p:ph type="body" sz="quarter" idx="12"/>
          </p:nvPr>
        </p:nvSpPr>
        <p:spPr>
          <a:xfrm>
            <a:off x="486966" y="3237643"/>
            <a:ext cx="1649988" cy="261606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12" y="4595844"/>
            <a:ext cx="831269" cy="2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654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8" name="Rectangle 7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C8C8C8"/>
                </a:solidFill>
                <a:latin typeface="Helvetica Neue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09034" y="4824988"/>
            <a:ext cx="357716" cy="318512"/>
          </a:xfrm>
        </p:spPr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8562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</p:spTree>
    <p:extLst>
      <p:ext uri="{BB962C8B-B14F-4D97-AF65-F5344CB8AC3E}">
        <p14:creationId xmlns:p14="http://schemas.microsoft.com/office/powerpoint/2010/main" val="28323611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607719"/>
            <a:ext cx="9144000" cy="546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873359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540125"/>
            <a:ext cx="9144000" cy="1603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41749"/>
            <a:ext cx="7607300" cy="444502"/>
          </a:xfrm>
        </p:spPr>
        <p:txBody>
          <a:bodyPr tIns="0" anchor="t">
            <a:noAutofit/>
          </a:bodyPr>
          <a:lstStyle>
            <a:lvl1pPr>
              <a:defRPr sz="3000" b="0" i="0">
                <a:solidFill>
                  <a:schemeClr val="bg2"/>
                </a:solidFill>
                <a:latin typeface="Helvetica Neue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6198" y="4381300"/>
            <a:ext cx="7620000" cy="413147"/>
          </a:xfrm>
        </p:spPr>
        <p:txBody>
          <a:bodyPr tIns="0">
            <a:noAutofit/>
          </a:bodyPr>
          <a:lstStyle>
            <a:lvl1pPr marL="0" indent="0">
              <a:buNone/>
              <a:defRPr sz="1500">
                <a:solidFill>
                  <a:schemeClr val="accent5"/>
                </a:solidFill>
                <a:latin typeface="Helvetica Neue"/>
              </a:defRPr>
            </a:lvl1pPr>
            <a:lvl2pPr marL="457189" indent="0">
              <a:buNone/>
              <a:defRPr sz="1350">
                <a:solidFill>
                  <a:schemeClr val="accent5"/>
                </a:solidFill>
              </a:defRPr>
            </a:lvl2pPr>
            <a:lvl3pPr marL="914378" indent="0">
              <a:buNone/>
              <a:defRPr sz="1200">
                <a:solidFill>
                  <a:schemeClr val="accent5"/>
                </a:solidFill>
              </a:defRPr>
            </a:lvl3pPr>
            <a:lvl4pPr marL="1371566" indent="0">
              <a:buNone/>
              <a:defRPr sz="1200">
                <a:solidFill>
                  <a:schemeClr val="accent5"/>
                </a:solidFill>
              </a:defRPr>
            </a:lvl4pPr>
            <a:lvl5pPr marL="1828754" indent="0">
              <a:buNone/>
              <a:defRPr sz="12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4741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solidFill>
                <a:srgbClr val="C8C8C8"/>
              </a:solidFill>
              <a:latin typeface="Helvetica Neue"/>
              <a:ea typeface="Amazon ember" charset="0"/>
              <a:cs typeface="Amazon emb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194" y="1319448"/>
            <a:ext cx="4779751" cy="954103"/>
          </a:xfrm>
        </p:spPr>
        <p:txBody>
          <a:bodyPr anchor="t"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486757" y="1327474"/>
            <a:ext cx="471026" cy="4710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362194" y="3106341"/>
            <a:ext cx="3157047" cy="33085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5022" y="1423033"/>
            <a:ext cx="534532" cy="1785100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36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solidFill>
                <a:srgbClr val="C8C8C8"/>
              </a:solidFill>
              <a:latin typeface="Helvetica Neue"/>
              <a:ea typeface="Amazon ember" charset="0"/>
              <a:cs typeface="Amazon emb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261" y="1902895"/>
            <a:ext cx="3727913" cy="954103"/>
          </a:xfrm>
        </p:spPr>
        <p:txBody>
          <a:bodyPr wrap="square" anchor="t"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2261" y="2988992"/>
            <a:ext cx="3157047" cy="33085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/>
        </p:nvSpPr>
        <p:spPr>
          <a:xfrm>
            <a:off x="5637914" y="972667"/>
            <a:ext cx="3183311" cy="3183311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rgbClr val="C8C8C8"/>
              </a:solidFill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49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solidFill>
                <a:srgbClr val="C8C8C8"/>
              </a:solidFill>
              <a:latin typeface="Helvetica Neue"/>
              <a:ea typeface="Amazon ember" charset="0"/>
              <a:cs typeface="Amazon ember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263224" y="1864244"/>
            <a:ext cx="3180759" cy="4162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 spc="0">
                <a:solidFill>
                  <a:schemeClr val="accent5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z="2700" b="1" spc="83" dirty="0">
                <a:solidFill>
                  <a:srgbClr val="FF9900"/>
                </a:solidFill>
                <a:latin typeface="Arial Bold" charset="0"/>
                <a:ea typeface="Arial Bold" charset="0"/>
                <a:cs typeface="Arial Bold" charset="0"/>
              </a:rPr>
              <a:t>Appendix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11" y="1828801"/>
            <a:ext cx="518541" cy="544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075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solidFill>
                <a:srgbClr val="C8C8C8"/>
              </a:solidFill>
              <a:latin typeface="Helvetica Neue"/>
              <a:ea typeface="Amazon ember" charset="0"/>
              <a:cs typeface="Amazon ember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1488954" y="2826171"/>
            <a:ext cx="1992571" cy="4162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 spc="0">
                <a:solidFill>
                  <a:schemeClr val="accent5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z="2700" b="0" i="0" spc="83" dirty="0">
                <a:solidFill>
                  <a:srgbClr val="FF9900"/>
                </a:solidFill>
                <a:latin typeface="Helvetica Neue"/>
                <a:ea typeface="Amazon ember" charset="0"/>
                <a:cs typeface="Amazon ember" charset="0"/>
              </a:rPr>
              <a:t>thank you</a:t>
            </a: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1488954" y="3352686"/>
            <a:ext cx="3348215" cy="805525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9900"/>
              </a:buClr>
              <a:buFont typeface="Wingdings" charset="2"/>
              <a:buNone/>
            </a:pPr>
            <a:r>
              <a:rPr lang="en-US" sz="1350" b="0" i="0" dirty="0">
                <a:solidFill>
                  <a:srgbClr val="FFFFFF"/>
                </a:solidFill>
                <a:ea typeface="Amazon ember" charset="0"/>
                <a:cs typeface="Amazon ember" charset="0"/>
              </a:rPr>
              <a:t>for more information please visit </a:t>
            </a:r>
            <a:r>
              <a:rPr lang="en-US" sz="1350" b="1" dirty="0" err="1">
                <a:solidFill>
                  <a:srgbClr val="FFFFFF"/>
                </a:solidFill>
                <a:latin typeface="Arial Bold" charset="0"/>
                <a:ea typeface="Arial Bold" charset="0"/>
                <a:cs typeface="Arial Bold" charset="0"/>
              </a:rPr>
              <a:t>advertising.amazon.com</a:t>
            </a:r>
            <a:endParaRPr lang="en-US" sz="1350" b="1" dirty="0">
              <a:solidFill>
                <a:srgbClr val="FFFFFF"/>
              </a:solidFill>
              <a:latin typeface="Arial Bold" charset="0"/>
              <a:ea typeface="Arial Bold" charset="0"/>
              <a:cs typeface="Arial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67" y="1810625"/>
            <a:ext cx="3419338" cy="6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73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solidFill>
                <a:srgbClr val="C8C8C8"/>
              </a:solidFill>
              <a:latin typeface="Helvetica Neue"/>
              <a:ea typeface="Amazon ember" charset="0"/>
              <a:cs typeface="Amazon ember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39957" y="2880597"/>
            <a:ext cx="4779751" cy="538605"/>
          </a:xfrm>
        </p:spPr>
        <p:txBody>
          <a:bodyPr anchor="t">
            <a:spAutoFit/>
          </a:bodyPr>
          <a:lstStyle>
            <a:lvl1pPr>
              <a:defRPr sz="2700" b="0" i="0">
                <a:latin typeface="Helvetica Neue"/>
                <a:ea typeface="Helvetica Neue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39957" y="3348673"/>
            <a:ext cx="3297212" cy="330856"/>
          </a:xfrm>
        </p:spPr>
        <p:txBody>
          <a:bodyPr wrap="square" anchor="t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67" y="1810625"/>
            <a:ext cx="3419338" cy="6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423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solidFill>
                <a:srgbClr val="C8C8C8"/>
              </a:solidFill>
              <a:latin typeface="Helvetica Neue"/>
              <a:ea typeface="Amazon ember" charset="0"/>
              <a:cs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13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69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11" name="Isosceles Triangle 10"/>
          <p:cNvSpPr/>
          <p:nvPr/>
        </p:nvSpPr>
        <p:spPr>
          <a:xfrm rot="10800000">
            <a:off x="595071" y="2693458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63550" y="1597820"/>
            <a:ext cx="7772400" cy="1102519"/>
          </a:xfrm>
        </p:spPr>
        <p:txBody>
          <a:bodyPr>
            <a:normAutofit/>
          </a:bodyPr>
          <a:lstStyle>
            <a:lvl1pPr>
              <a:defRPr sz="3300"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57766" y="3062816"/>
            <a:ext cx="6400800" cy="1314450"/>
          </a:xfrm>
        </p:spPr>
        <p:txBody>
          <a:bodyPr lIns="0"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2FF55-6BA3-2549-810D-37FAAD38EC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07719"/>
            <a:ext cx="9144000" cy="546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01184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9144000" cy="12232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rgbClr val="000000"/>
                </a:solidFill>
                <a:latin typeface="Helvetica Neue"/>
              </a:rPr>
              <a:t>INSTRUCTIONAL SLIDE</a:t>
            </a:r>
          </a:p>
          <a:p>
            <a:pPr algn="ctr"/>
            <a:r>
              <a:rPr lang="en-US" sz="1950" dirty="0">
                <a:solidFill>
                  <a:srgbClr val="000000"/>
                </a:solidFill>
                <a:latin typeface="Helvetica Neue"/>
              </a:rPr>
              <a:t>REMOVE FROM FINAL PRESENTATION 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4974" y="271746"/>
            <a:ext cx="741784" cy="704859"/>
            <a:chOff x="186612" y="1433522"/>
            <a:chExt cx="989045" cy="939811"/>
          </a:xfrm>
        </p:grpSpPr>
        <p:sp>
          <p:nvSpPr>
            <p:cNvPr id="8" name="Isosceles Triangle 7"/>
            <p:cNvSpPr/>
            <p:nvPr/>
          </p:nvSpPr>
          <p:spPr>
            <a:xfrm>
              <a:off x="242595" y="1433522"/>
              <a:ext cx="839755" cy="830997"/>
            </a:xfrm>
            <a:prstGeom prst="triangl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Helvetica Neue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6612" y="1511559"/>
              <a:ext cx="9890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FF00"/>
                  </a:solidFill>
                  <a:latin typeface="Helvetica Neue"/>
                </a:rPr>
                <a:t>!</a:t>
              </a: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0800000">
            <a:off x="8220217" y="260204"/>
            <a:ext cx="741784" cy="693317"/>
            <a:chOff x="186612" y="1433522"/>
            <a:chExt cx="989045" cy="924422"/>
          </a:xfrm>
        </p:grpSpPr>
        <p:sp>
          <p:nvSpPr>
            <p:cNvPr id="11" name="Isosceles Triangle 10"/>
            <p:cNvSpPr/>
            <p:nvPr/>
          </p:nvSpPr>
          <p:spPr>
            <a:xfrm>
              <a:off x="242595" y="1433522"/>
              <a:ext cx="839755" cy="830997"/>
            </a:xfrm>
            <a:prstGeom prst="triangl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  <a:latin typeface="Helvetica Neue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6612" y="1496170"/>
              <a:ext cx="9890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FF00"/>
                  </a:solidFill>
                  <a:latin typeface="Helvetica Neue"/>
                </a:rPr>
                <a:t>!</a:t>
              </a:r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0" y="4450654"/>
            <a:ext cx="9144000" cy="6928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Helvetica Neue"/>
                <a:sym typeface="Symbol"/>
              </a:rPr>
              <a:t>  </a:t>
            </a:r>
            <a:r>
              <a:rPr lang="en-US" sz="2100" dirty="0">
                <a:solidFill>
                  <a:srgbClr val="000000"/>
                </a:solidFill>
                <a:latin typeface="Helvetica Neue"/>
              </a:rPr>
              <a:t>DELETE ME! </a:t>
            </a:r>
            <a:r>
              <a:rPr lang="en-US" sz="2100" dirty="0">
                <a:solidFill>
                  <a:srgbClr val="000000"/>
                </a:solidFill>
                <a:latin typeface="Helvetica Neue"/>
                <a:sym typeface="Symbol"/>
              </a:rPr>
              <a:t>  </a:t>
            </a:r>
            <a:r>
              <a:rPr lang="en-US" sz="2100" dirty="0">
                <a:solidFill>
                  <a:srgbClr val="000000"/>
                </a:solidFill>
                <a:latin typeface="Helvetica Neue"/>
              </a:rPr>
              <a:t>DELETE ME! </a:t>
            </a:r>
            <a:r>
              <a:rPr lang="en-US" sz="2100" dirty="0">
                <a:solidFill>
                  <a:srgbClr val="000000"/>
                </a:solidFill>
                <a:latin typeface="Helvetica Neue"/>
                <a:sym typeface="Symbol"/>
              </a:rPr>
              <a:t>  </a:t>
            </a:r>
            <a:r>
              <a:rPr lang="en-US" sz="2100" dirty="0">
                <a:solidFill>
                  <a:srgbClr val="000000"/>
                </a:solidFill>
                <a:latin typeface="Helvetica Neue"/>
              </a:rPr>
              <a:t>DELETE ME!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619125" y="1476376"/>
            <a:ext cx="7921229" cy="2699147"/>
          </a:xfrm>
        </p:spPr>
        <p:txBody>
          <a:bodyPr/>
          <a:lstStyle>
            <a:lvl1pPr>
              <a:defRPr>
                <a:latin typeface="Helvetica Neue"/>
              </a:defRPr>
            </a:lvl1pPr>
            <a:lvl2pPr>
              <a:defRPr>
                <a:latin typeface="Helvetica Neue"/>
              </a:defRPr>
            </a:lvl2pPr>
            <a:lvl3pPr>
              <a:defRPr>
                <a:latin typeface="Helvetica Neue"/>
              </a:defRPr>
            </a:lvl3pPr>
            <a:lvl4pPr>
              <a:defRPr>
                <a:latin typeface="Helvetica Neue"/>
              </a:defRPr>
            </a:lvl4pPr>
            <a:lvl5pPr>
              <a:defRPr>
                <a:latin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35948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6960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PAC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49274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kristo\Documents\AMG Global Trade Marketing\Projects\00_Core Pitch\Innovation\innovation-corepitch.jp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64351" y="-89646"/>
            <a:ext cx="9323292" cy="52443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図形グループ 4"/>
          <p:cNvGrpSpPr/>
          <p:nvPr/>
        </p:nvGrpSpPr>
        <p:grpSpPr>
          <a:xfrm>
            <a:off x="7837714" y="4761580"/>
            <a:ext cx="841149" cy="190043"/>
            <a:chOff x="7837714" y="6387956"/>
            <a:chExt cx="711082" cy="214208"/>
          </a:xfrm>
        </p:grpSpPr>
        <p:sp>
          <p:nvSpPr>
            <p:cNvPr id="7" name="Freeform 16"/>
            <p:cNvSpPr>
              <a:spLocks/>
            </p:cNvSpPr>
            <p:nvPr userDrawn="1"/>
          </p:nvSpPr>
          <p:spPr bwMode="auto">
            <a:xfrm>
              <a:off x="7937825" y="6524627"/>
              <a:ext cx="344254" cy="77537"/>
            </a:xfrm>
            <a:custGeom>
              <a:avLst/>
              <a:gdLst>
                <a:gd name="T0" fmla="*/ 14 w 1403"/>
                <a:gd name="T1" fmla="*/ 0 h 316"/>
                <a:gd name="T2" fmla="*/ 24 w 1403"/>
                <a:gd name="T3" fmla="*/ 4 h 316"/>
                <a:gd name="T4" fmla="*/ 108 w 1403"/>
                <a:gd name="T5" fmla="*/ 48 h 316"/>
                <a:gd name="T6" fmla="*/ 195 w 1403"/>
                <a:gd name="T7" fmla="*/ 89 h 316"/>
                <a:gd name="T8" fmla="*/ 287 w 1403"/>
                <a:gd name="T9" fmla="*/ 122 h 316"/>
                <a:gd name="T10" fmla="*/ 382 w 1403"/>
                <a:gd name="T11" fmla="*/ 151 h 316"/>
                <a:gd name="T12" fmla="*/ 479 w 1403"/>
                <a:gd name="T13" fmla="*/ 175 h 316"/>
                <a:gd name="T14" fmla="*/ 580 w 1403"/>
                <a:gd name="T15" fmla="*/ 192 h 316"/>
                <a:gd name="T16" fmla="*/ 682 w 1403"/>
                <a:gd name="T17" fmla="*/ 202 h 316"/>
                <a:gd name="T18" fmla="*/ 785 w 1403"/>
                <a:gd name="T19" fmla="*/ 206 h 316"/>
                <a:gd name="T20" fmla="*/ 880 w 1403"/>
                <a:gd name="T21" fmla="*/ 202 h 316"/>
                <a:gd name="T22" fmla="*/ 976 w 1403"/>
                <a:gd name="T23" fmla="*/ 193 h 316"/>
                <a:gd name="T24" fmla="*/ 1075 w 1403"/>
                <a:gd name="T25" fmla="*/ 177 h 316"/>
                <a:gd name="T26" fmla="*/ 1173 w 1403"/>
                <a:gd name="T27" fmla="*/ 153 h 316"/>
                <a:gd name="T28" fmla="*/ 1270 w 1403"/>
                <a:gd name="T29" fmla="*/ 124 h 316"/>
                <a:gd name="T30" fmla="*/ 1365 w 1403"/>
                <a:gd name="T31" fmla="*/ 87 h 316"/>
                <a:gd name="T32" fmla="*/ 1378 w 1403"/>
                <a:gd name="T33" fmla="*/ 85 h 316"/>
                <a:gd name="T34" fmla="*/ 1388 w 1403"/>
                <a:gd name="T35" fmla="*/ 86 h 316"/>
                <a:gd name="T36" fmla="*/ 1396 w 1403"/>
                <a:gd name="T37" fmla="*/ 91 h 316"/>
                <a:gd name="T38" fmla="*/ 1402 w 1403"/>
                <a:gd name="T39" fmla="*/ 99 h 316"/>
                <a:gd name="T40" fmla="*/ 1403 w 1403"/>
                <a:gd name="T41" fmla="*/ 107 h 316"/>
                <a:gd name="T42" fmla="*/ 1399 w 1403"/>
                <a:gd name="T43" fmla="*/ 117 h 316"/>
                <a:gd name="T44" fmla="*/ 1390 w 1403"/>
                <a:gd name="T45" fmla="*/ 126 h 316"/>
                <a:gd name="T46" fmla="*/ 1331 w 1403"/>
                <a:gd name="T47" fmla="*/ 165 h 316"/>
                <a:gd name="T48" fmla="*/ 1268 w 1403"/>
                <a:gd name="T49" fmla="*/ 201 h 316"/>
                <a:gd name="T50" fmla="*/ 1200 w 1403"/>
                <a:gd name="T51" fmla="*/ 231 h 316"/>
                <a:gd name="T52" fmla="*/ 1130 w 1403"/>
                <a:gd name="T53" fmla="*/ 257 h 316"/>
                <a:gd name="T54" fmla="*/ 1058 w 1403"/>
                <a:gd name="T55" fmla="*/ 279 h 316"/>
                <a:gd name="T56" fmla="*/ 985 w 1403"/>
                <a:gd name="T57" fmla="*/ 295 h 316"/>
                <a:gd name="T58" fmla="*/ 911 w 1403"/>
                <a:gd name="T59" fmla="*/ 306 h 316"/>
                <a:gd name="T60" fmla="*/ 838 w 1403"/>
                <a:gd name="T61" fmla="*/ 314 h 316"/>
                <a:gd name="T62" fmla="*/ 767 w 1403"/>
                <a:gd name="T63" fmla="*/ 316 h 316"/>
                <a:gd name="T64" fmla="*/ 679 w 1403"/>
                <a:gd name="T65" fmla="*/ 314 h 316"/>
                <a:gd name="T66" fmla="*/ 594 w 1403"/>
                <a:gd name="T67" fmla="*/ 304 h 316"/>
                <a:gd name="T68" fmla="*/ 511 w 1403"/>
                <a:gd name="T69" fmla="*/ 289 h 316"/>
                <a:gd name="T70" fmla="*/ 430 w 1403"/>
                <a:gd name="T71" fmla="*/ 266 h 316"/>
                <a:gd name="T72" fmla="*/ 352 w 1403"/>
                <a:gd name="T73" fmla="*/ 240 h 316"/>
                <a:gd name="T74" fmla="*/ 277 w 1403"/>
                <a:gd name="T75" fmla="*/ 207 h 316"/>
                <a:gd name="T76" fmla="*/ 204 w 1403"/>
                <a:gd name="T77" fmla="*/ 169 h 316"/>
                <a:gd name="T78" fmla="*/ 134 w 1403"/>
                <a:gd name="T79" fmla="*/ 126 h 316"/>
                <a:gd name="T80" fmla="*/ 69 w 1403"/>
                <a:gd name="T81" fmla="*/ 78 h 316"/>
                <a:gd name="T82" fmla="*/ 6 w 1403"/>
                <a:gd name="T83" fmla="*/ 27 h 316"/>
                <a:gd name="T84" fmla="*/ 1 w 1403"/>
                <a:gd name="T85" fmla="*/ 18 h 316"/>
                <a:gd name="T86" fmla="*/ 0 w 1403"/>
                <a:gd name="T87" fmla="*/ 9 h 316"/>
                <a:gd name="T88" fmla="*/ 5 w 1403"/>
                <a:gd name="T89" fmla="*/ 3 h 316"/>
                <a:gd name="T90" fmla="*/ 14 w 1403"/>
                <a:gd name="T91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3" h="316">
                  <a:moveTo>
                    <a:pt x="14" y="0"/>
                  </a:moveTo>
                  <a:lnTo>
                    <a:pt x="24" y="4"/>
                  </a:lnTo>
                  <a:lnTo>
                    <a:pt x="108" y="48"/>
                  </a:lnTo>
                  <a:lnTo>
                    <a:pt x="195" y="89"/>
                  </a:lnTo>
                  <a:lnTo>
                    <a:pt x="287" y="122"/>
                  </a:lnTo>
                  <a:lnTo>
                    <a:pt x="382" y="151"/>
                  </a:lnTo>
                  <a:lnTo>
                    <a:pt x="479" y="175"/>
                  </a:lnTo>
                  <a:lnTo>
                    <a:pt x="580" y="192"/>
                  </a:lnTo>
                  <a:lnTo>
                    <a:pt x="682" y="202"/>
                  </a:lnTo>
                  <a:lnTo>
                    <a:pt x="785" y="206"/>
                  </a:lnTo>
                  <a:lnTo>
                    <a:pt x="880" y="202"/>
                  </a:lnTo>
                  <a:lnTo>
                    <a:pt x="976" y="193"/>
                  </a:lnTo>
                  <a:lnTo>
                    <a:pt x="1075" y="177"/>
                  </a:lnTo>
                  <a:lnTo>
                    <a:pt x="1173" y="153"/>
                  </a:lnTo>
                  <a:lnTo>
                    <a:pt x="1270" y="124"/>
                  </a:lnTo>
                  <a:lnTo>
                    <a:pt x="1365" y="87"/>
                  </a:lnTo>
                  <a:lnTo>
                    <a:pt x="1378" y="85"/>
                  </a:lnTo>
                  <a:lnTo>
                    <a:pt x="1388" y="86"/>
                  </a:lnTo>
                  <a:lnTo>
                    <a:pt x="1396" y="91"/>
                  </a:lnTo>
                  <a:lnTo>
                    <a:pt x="1402" y="99"/>
                  </a:lnTo>
                  <a:lnTo>
                    <a:pt x="1403" y="107"/>
                  </a:lnTo>
                  <a:lnTo>
                    <a:pt x="1399" y="117"/>
                  </a:lnTo>
                  <a:lnTo>
                    <a:pt x="1390" y="126"/>
                  </a:lnTo>
                  <a:lnTo>
                    <a:pt x="1331" y="165"/>
                  </a:lnTo>
                  <a:lnTo>
                    <a:pt x="1268" y="201"/>
                  </a:lnTo>
                  <a:lnTo>
                    <a:pt x="1200" y="231"/>
                  </a:lnTo>
                  <a:lnTo>
                    <a:pt x="1130" y="257"/>
                  </a:lnTo>
                  <a:lnTo>
                    <a:pt x="1058" y="279"/>
                  </a:lnTo>
                  <a:lnTo>
                    <a:pt x="985" y="295"/>
                  </a:lnTo>
                  <a:lnTo>
                    <a:pt x="911" y="306"/>
                  </a:lnTo>
                  <a:lnTo>
                    <a:pt x="838" y="314"/>
                  </a:lnTo>
                  <a:lnTo>
                    <a:pt x="767" y="316"/>
                  </a:lnTo>
                  <a:lnTo>
                    <a:pt x="679" y="314"/>
                  </a:lnTo>
                  <a:lnTo>
                    <a:pt x="594" y="304"/>
                  </a:lnTo>
                  <a:lnTo>
                    <a:pt x="511" y="289"/>
                  </a:lnTo>
                  <a:lnTo>
                    <a:pt x="430" y="266"/>
                  </a:lnTo>
                  <a:lnTo>
                    <a:pt x="352" y="240"/>
                  </a:lnTo>
                  <a:lnTo>
                    <a:pt x="277" y="207"/>
                  </a:lnTo>
                  <a:lnTo>
                    <a:pt x="204" y="169"/>
                  </a:lnTo>
                  <a:lnTo>
                    <a:pt x="134" y="126"/>
                  </a:lnTo>
                  <a:lnTo>
                    <a:pt x="69" y="78"/>
                  </a:lnTo>
                  <a:lnTo>
                    <a:pt x="6" y="27"/>
                  </a:lnTo>
                  <a:lnTo>
                    <a:pt x="1" y="18"/>
                  </a:lnTo>
                  <a:lnTo>
                    <a:pt x="0" y="9"/>
                  </a:lnTo>
                  <a:lnTo>
                    <a:pt x="5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9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8" name="Freeform 17"/>
            <p:cNvSpPr>
              <a:spLocks/>
            </p:cNvSpPr>
            <p:nvPr userDrawn="1"/>
          </p:nvSpPr>
          <p:spPr bwMode="auto">
            <a:xfrm>
              <a:off x="8244537" y="6517266"/>
              <a:ext cx="70666" cy="69930"/>
            </a:xfrm>
            <a:custGeom>
              <a:avLst/>
              <a:gdLst>
                <a:gd name="T0" fmla="*/ 176 w 288"/>
                <a:gd name="T1" fmla="*/ 0 h 285"/>
                <a:gd name="T2" fmla="*/ 206 w 288"/>
                <a:gd name="T3" fmla="*/ 1 h 285"/>
                <a:gd name="T4" fmla="*/ 234 w 288"/>
                <a:gd name="T5" fmla="*/ 4 h 285"/>
                <a:gd name="T6" fmla="*/ 256 w 288"/>
                <a:gd name="T7" fmla="*/ 9 h 285"/>
                <a:gd name="T8" fmla="*/ 273 w 288"/>
                <a:gd name="T9" fmla="*/ 14 h 285"/>
                <a:gd name="T10" fmla="*/ 283 w 288"/>
                <a:gd name="T11" fmla="*/ 22 h 285"/>
                <a:gd name="T12" fmla="*/ 286 w 288"/>
                <a:gd name="T13" fmla="*/ 30 h 285"/>
                <a:gd name="T14" fmla="*/ 288 w 288"/>
                <a:gd name="T15" fmla="*/ 46 h 285"/>
                <a:gd name="T16" fmla="*/ 288 w 288"/>
                <a:gd name="T17" fmla="*/ 66 h 285"/>
                <a:gd name="T18" fmla="*/ 284 w 288"/>
                <a:gd name="T19" fmla="*/ 90 h 285"/>
                <a:gd name="T20" fmla="*/ 279 w 288"/>
                <a:gd name="T21" fmla="*/ 116 h 285"/>
                <a:gd name="T22" fmla="*/ 271 w 288"/>
                <a:gd name="T23" fmla="*/ 144 h 285"/>
                <a:gd name="T24" fmla="*/ 260 w 288"/>
                <a:gd name="T25" fmla="*/ 174 h 285"/>
                <a:gd name="T26" fmla="*/ 246 w 288"/>
                <a:gd name="T27" fmla="*/ 202 h 285"/>
                <a:gd name="T28" fmla="*/ 230 w 288"/>
                <a:gd name="T29" fmla="*/ 231 h 285"/>
                <a:gd name="T30" fmla="*/ 210 w 288"/>
                <a:gd name="T31" fmla="*/ 256 h 285"/>
                <a:gd name="T32" fmla="*/ 187 w 288"/>
                <a:gd name="T33" fmla="*/ 278 h 285"/>
                <a:gd name="T34" fmla="*/ 180 w 288"/>
                <a:gd name="T35" fmla="*/ 283 h 285"/>
                <a:gd name="T36" fmla="*/ 172 w 288"/>
                <a:gd name="T37" fmla="*/ 285 h 285"/>
                <a:gd name="T38" fmla="*/ 167 w 288"/>
                <a:gd name="T39" fmla="*/ 282 h 285"/>
                <a:gd name="T40" fmla="*/ 164 w 288"/>
                <a:gd name="T41" fmla="*/ 276 h 285"/>
                <a:gd name="T42" fmla="*/ 166 w 288"/>
                <a:gd name="T43" fmla="*/ 268 h 285"/>
                <a:gd name="T44" fmla="*/ 173 w 288"/>
                <a:gd name="T45" fmla="*/ 251 h 285"/>
                <a:gd name="T46" fmla="*/ 181 w 288"/>
                <a:gd name="T47" fmla="*/ 232 h 285"/>
                <a:gd name="T48" fmla="*/ 188 w 288"/>
                <a:gd name="T49" fmla="*/ 209 h 285"/>
                <a:gd name="T50" fmla="*/ 197 w 288"/>
                <a:gd name="T51" fmla="*/ 186 h 285"/>
                <a:gd name="T52" fmla="*/ 203 w 288"/>
                <a:gd name="T53" fmla="*/ 164 h 285"/>
                <a:gd name="T54" fmla="*/ 210 w 288"/>
                <a:gd name="T55" fmla="*/ 141 h 285"/>
                <a:gd name="T56" fmla="*/ 215 w 288"/>
                <a:gd name="T57" fmla="*/ 120 h 285"/>
                <a:gd name="T58" fmla="*/ 216 w 288"/>
                <a:gd name="T59" fmla="*/ 102 h 285"/>
                <a:gd name="T60" fmla="*/ 215 w 288"/>
                <a:gd name="T61" fmla="*/ 87 h 285"/>
                <a:gd name="T62" fmla="*/ 210 w 288"/>
                <a:gd name="T63" fmla="*/ 76 h 285"/>
                <a:gd name="T64" fmla="*/ 201 w 288"/>
                <a:gd name="T65" fmla="*/ 69 h 285"/>
                <a:gd name="T66" fmla="*/ 187 w 288"/>
                <a:gd name="T67" fmla="*/ 64 h 285"/>
                <a:gd name="T68" fmla="*/ 168 w 288"/>
                <a:gd name="T69" fmla="*/ 62 h 285"/>
                <a:gd name="T70" fmla="*/ 148 w 288"/>
                <a:gd name="T71" fmla="*/ 61 h 285"/>
                <a:gd name="T72" fmla="*/ 124 w 288"/>
                <a:gd name="T73" fmla="*/ 61 h 285"/>
                <a:gd name="T74" fmla="*/ 100 w 288"/>
                <a:gd name="T75" fmla="*/ 61 h 285"/>
                <a:gd name="T76" fmla="*/ 76 w 288"/>
                <a:gd name="T77" fmla="*/ 63 h 285"/>
                <a:gd name="T78" fmla="*/ 52 w 288"/>
                <a:gd name="T79" fmla="*/ 66 h 285"/>
                <a:gd name="T80" fmla="*/ 32 w 288"/>
                <a:gd name="T81" fmla="*/ 67 h 285"/>
                <a:gd name="T82" fmla="*/ 13 w 288"/>
                <a:gd name="T83" fmla="*/ 69 h 285"/>
                <a:gd name="T84" fmla="*/ 6 w 288"/>
                <a:gd name="T85" fmla="*/ 69 h 285"/>
                <a:gd name="T86" fmla="*/ 1 w 288"/>
                <a:gd name="T87" fmla="*/ 66 h 285"/>
                <a:gd name="T88" fmla="*/ 0 w 288"/>
                <a:gd name="T89" fmla="*/ 59 h 285"/>
                <a:gd name="T90" fmla="*/ 2 w 288"/>
                <a:gd name="T91" fmla="*/ 53 h 285"/>
                <a:gd name="T92" fmla="*/ 10 w 288"/>
                <a:gd name="T93" fmla="*/ 47 h 285"/>
                <a:gd name="T94" fmla="*/ 40 w 288"/>
                <a:gd name="T95" fmla="*/ 29 h 285"/>
                <a:gd name="T96" fmla="*/ 73 w 288"/>
                <a:gd name="T97" fmla="*/ 15 h 285"/>
                <a:gd name="T98" fmla="*/ 108 w 288"/>
                <a:gd name="T99" fmla="*/ 7 h 285"/>
                <a:gd name="T100" fmla="*/ 142 w 288"/>
                <a:gd name="T101" fmla="*/ 1 h 285"/>
                <a:gd name="T102" fmla="*/ 176 w 288"/>
                <a:gd name="T10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8" h="285">
                  <a:moveTo>
                    <a:pt x="176" y="0"/>
                  </a:moveTo>
                  <a:lnTo>
                    <a:pt x="206" y="1"/>
                  </a:lnTo>
                  <a:lnTo>
                    <a:pt x="234" y="4"/>
                  </a:lnTo>
                  <a:lnTo>
                    <a:pt x="256" y="9"/>
                  </a:lnTo>
                  <a:lnTo>
                    <a:pt x="273" y="14"/>
                  </a:lnTo>
                  <a:lnTo>
                    <a:pt x="283" y="22"/>
                  </a:lnTo>
                  <a:lnTo>
                    <a:pt x="286" y="30"/>
                  </a:lnTo>
                  <a:lnTo>
                    <a:pt x="288" y="46"/>
                  </a:lnTo>
                  <a:lnTo>
                    <a:pt x="288" y="66"/>
                  </a:lnTo>
                  <a:lnTo>
                    <a:pt x="284" y="90"/>
                  </a:lnTo>
                  <a:lnTo>
                    <a:pt x="279" y="116"/>
                  </a:lnTo>
                  <a:lnTo>
                    <a:pt x="271" y="144"/>
                  </a:lnTo>
                  <a:lnTo>
                    <a:pt x="260" y="174"/>
                  </a:lnTo>
                  <a:lnTo>
                    <a:pt x="246" y="202"/>
                  </a:lnTo>
                  <a:lnTo>
                    <a:pt x="230" y="231"/>
                  </a:lnTo>
                  <a:lnTo>
                    <a:pt x="210" y="256"/>
                  </a:lnTo>
                  <a:lnTo>
                    <a:pt x="187" y="278"/>
                  </a:lnTo>
                  <a:lnTo>
                    <a:pt x="180" y="283"/>
                  </a:lnTo>
                  <a:lnTo>
                    <a:pt x="172" y="285"/>
                  </a:lnTo>
                  <a:lnTo>
                    <a:pt x="167" y="282"/>
                  </a:lnTo>
                  <a:lnTo>
                    <a:pt x="164" y="276"/>
                  </a:lnTo>
                  <a:lnTo>
                    <a:pt x="166" y="268"/>
                  </a:lnTo>
                  <a:lnTo>
                    <a:pt x="173" y="251"/>
                  </a:lnTo>
                  <a:lnTo>
                    <a:pt x="181" y="232"/>
                  </a:lnTo>
                  <a:lnTo>
                    <a:pt x="188" y="209"/>
                  </a:lnTo>
                  <a:lnTo>
                    <a:pt x="197" y="186"/>
                  </a:lnTo>
                  <a:lnTo>
                    <a:pt x="203" y="164"/>
                  </a:lnTo>
                  <a:lnTo>
                    <a:pt x="210" y="141"/>
                  </a:lnTo>
                  <a:lnTo>
                    <a:pt x="215" y="120"/>
                  </a:lnTo>
                  <a:lnTo>
                    <a:pt x="216" y="102"/>
                  </a:lnTo>
                  <a:lnTo>
                    <a:pt x="215" y="87"/>
                  </a:lnTo>
                  <a:lnTo>
                    <a:pt x="210" y="76"/>
                  </a:lnTo>
                  <a:lnTo>
                    <a:pt x="201" y="69"/>
                  </a:lnTo>
                  <a:lnTo>
                    <a:pt x="187" y="64"/>
                  </a:lnTo>
                  <a:lnTo>
                    <a:pt x="168" y="62"/>
                  </a:lnTo>
                  <a:lnTo>
                    <a:pt x="148" y="61"/>
                  </a:lnTo>
                  <a:lnTo>
                    <a:pt x="124" y="61"/>
                  </a:lnTo>
                  <a:lnTo>
                    <a:pt x="100" y="61"/>
                  </a:lnTo>
                  <a:lnTo>
                    <a:pt x="76" y="63"/>
                  </a:lnTo>
                  <a:lnTo>
                    <a:pt x="52" y="66"/>
                  </a:lnTo>
                  <a:lnTo>
                    <a:pt x="32" y="67"/>
                  </a:lnTo>
                  <a:lnTo>
                    <a:pt x="13" y="69"/>
                  </a:lnTo>
                  <a:lnTo>
                    <a:pt x="6" y="69"/>
                  </a:lnTo>
                  <a:lnTo>
                    <a:pt x="1" y="66"/>
                  </a:lnTo>
                  <a:lnTo>
                    <a:pt x="0" y="59"/>
                  </a:lnTo>
                  <a:lnTo>
                    <a:pt x="2" y="53"/>
                  </a:lnTo>
                  <a:lnTo>
                    <a:pt x="10" y="47"/>
                  </a:lnTo>
                  <a:lnTo>
                    <a:pt x="40" y="29"/>
                  </a:lnTo>
                  <a:lnTo>
                    <a:pt x="73" y="15"/>
                  </a:lnTo>
                  <a:lnTo>
                    <a:pt x="108" y="7"/>
                  </a:lnTo>
                  <a:lnTo>
                    <a:pt x="142" y="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F9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10" name="Freeform 18"/>
            <p:cNvSpPr>
              <a:spLocks/>
            </p:cNvSpPr>
            <p:nvPr userDrawn="1"/>
          </p:nvSpPr>
          <p:spPr bwMode="auto">
            <a:xfrm>
              <a:off x="8244783" y="6391146"/>
              <a:ext cx="86616" cy="118268"/>
            </a:xfrm>
            <a:custGeom>
              <a:avLst/>
              <a:gdLst>
                <a:gd name="T0" fmla="*/ 328 w 353"/>
                <a:gd name="T1" fmla="*/ 0 h 482"/>
                <a:gd name="T2" fmla="*/ 333 w 353"/>
                <a:gd name="T3" fmla="*/ 1 h 482"/>
                <a:gd name="T4" fmla="*/ 338 w 353"/>
                <a:gd name="T5" fmla="*/ 3 h 482"/>
                <a:gd name="T6" fmla="*/ 342 w 353"/>
                <a:gd name="T7" fmla="*/ 7 h 482"/>
                <a:gd name="T8" fmla="*/ 345 w 353"/>
                <a:gd name="T9" fmla="*/ 11 h 482"/>
                <a:gd name="T10" fmla="*/ 345 w 353"/>
                <a:gd name="T11" fmla="*/ 17 h 482"/>
                <a:gd name="T12" fmla="*/ 345 w 353"/>
                <a:gd name="T13" fmla="*/ 73 h 482"/>
                <a:gd name="T14" fmla="*/ 342 w 353"/>
                <a:gd name="T15" fmla="*/ 84 h 482"/>
                <a:gd name="T16" fmla="*/ 335 w 353"/>
                <a:gd name="T17" fmla="*/ 98 h 482"/>
                <a:gd name="T18" fmla="*/ 323 w 353"/>
                <a:gd name="T19" fmla="*/ 114 h 482"/>
                <a:gd name="T20" fmla="*/ 170 w 353"/>
                <a:gd name="T21" fmla="*/ 333 h 482"/>
                <a:gd name="T22" fmla="*/ 205 w 353"/>
                <a:gd name="T23" fmla="*/ 333 h 482"/>
                <a:gd name="T24" fmla="*/ 239 w 353"/>
                <a:gd name="T25" fmla="*/ 337 h 482"/>
                <a:gd name="T26" fmla="*/ 273 w 353"/>
                <a:gd name="T27" fmla="*/ 343 h 482"/>
                <a:gd name="T28" fmla="*/ 307 w 353"/>
                <a:gd name="T29" fmla="*/ 353 h 482"/>
                <a:gd name="T30" fmla="*/ 338 w 353"/>
                <a:gd name="T31" fmla="*/ 368 h 482"/>
                <a:gd name="T32" fmla="*/ 347 w 353"/>
                <a:gd name="T33" fmla="*/ 376 h 482"/>
                <a:gd name="T34" fmla="*/ 352 w 353"/>
                <a:gd name="T35" fmla="*/ 385 h 482"/>
                <a:gd name="T36" fmla="*/ 353 w 353"/>
                <a:gd name="T37" fmla="*/ 395 h 482"/>
                <a:gd name="T38" fmla="*/ 353 w 353"/>
                <a:gd name="T39" fmla="*/ 464 h 482"/>
                <a:gd name="T40" fmla="*/ 352 w 353"/>
                <a:gd name="T41" fmla="*/ 471 h 482"/>
                <a:gd name="T42" fmla="*/ 347 w 353"/>
                <a:gd name="T43" fmla="*/ 478 h 482"/>
                <a:gd name="T44" fmla="*/ 341 w 353"/>
                <a:gd name="T45" fmla="*/ 482 h 482"/>
                <a:gd name="T46" fmla="*/ 332 w 353"/>
                <a:gd name="T47" fmla="*/ 479 h 482"/>
                <a:gd name="T48" fmla="*/ 292 w 353"/>
                <a:gd name="T49" fmla="*/ 461 h 482"/>
                <a:gd name="T50" fmla="*/ 248 w 353"/>
                <a:gd name="T51" fmla="*/ 450 h 482"/>
                <a:gd name="T52" fmla="*/ 204 w 353"/>
                <a:gd name="T53" fmla="*/ 443 h 482"/>
                <a:gd name="T54" fmla="*/ 157 w 353"/>
                <a:gd name="T55" fmla="*/ 443 h 482"/>
                <a:gd name="T56" fmla="*/ 111 w 353"/>
                <a:gd name="T57" fmla="*/ 449 h 482"/>
                <a:gd name="T58" fmla="*/ 65 w 353"/>
                <a:gd name="T59" fmla="*/ 461 h 482"/>
                <a:gd name="T60" fmla="*/ 21 w 353"/>
                <a:gd name="T61" fmla="*/ 480 h 482"/>
                <a:gd name="T62" fmla="*/ 14 w 353"/>
                <a:gd name="T63" fmla="*/ 482 h 482"/>
                <a:gd name="T64" fmla="*/ 6 w 353"/>
                <a:gd name="T65" fmla="*/ 478 h 482"/>
                <a:gd name="T66" fmla="*/ 1 w 353"/>
                <a:gd name="T67" fmla="*/ 473 h 482"/>
                <a:gd name="T68" fmla="*/ 0 w 353"/>
                <a:gd name="T69" fmla="*/ 465 h 482"/>
                <a:gd name="T70" fmla="*/ 0 w 353"/>
                <a:gd name="T71" fmla="*/ 398 h 482"/>
                <a:gd name="T72" fmla="*/ 0 w 353"/>
                <a:gd name="T73" fmla="*/ 386 h 482"/>
                <a:gd name="T74" fmla="*/ 4 w 353"/>
                <a:gd name="T75" fmla="*/ 370 h 482"/>
                <a:gd name="T76" fmla="*/ 11 w 353"/>
                <a:gd name="T77" fmla="*/ 353 h 482"/>
                <a:gd name="T78" fmla="*/ 187 w 353"/>
                <a:gd name="T79" fmla="*/ 99 h 482"/>
                <a:gd name="T80" fmla="*/ 34 w 353"/>
                <a:gd name="T81" fmla="*/ 99 h 482"/>
                <a:gd name="T82" fmla="*/ 29 w 353"/>
                <a:gd name="T83" fmla="*/ 99 h 482"/>
                <a:gd name="T84" fmla="*/ 25 w 353"/>
                <a:gd name="T85" fmla="*/ 96 h 482"/>
                <a:gd name="T86" fmla="*/ 21 w 353"/>
                <a:gd name="T87" fmla="*/ 94 h 482"/>
                <a:gd name="T88" fmla="*/ 19 w 353"/>
                <a:gd name="T89" fmla="*/ 91 h 482"/>
                <a:gd name="T90" fmla="*/ 17 w 353"/>
                <a:gd name="T91" fmla="*/ 88 h 482"/>
                <a:gd name="T92" fmla="*/ 16 w 353"/>
                <a:gd name="T93" fmla="*/ 83 h 482"/>
                <a:gd name="T94" fmla="*/ 16 w 353"/>
                <a:gd name="T95" fmla="*/ 17 h 482"/>
                <a:gd name="T96" fmla="*/ 17 w 353"/>
                <a:gd name="T97" fmla="*/ 12 h 482"/>
                <a:gd name="T98" fmla="*/ 19 w 353"/>
                <a:gd name="T99" fmla="*/ 8 h 482"/>
                <a:gd name="T100" fmla="*/ 21 w 353"/>
                <a:gd name="T101" fmla="*/ 5 h 482"/>
                <a:gd name="T102" fmla="*/ 25 w 353"/>
                <a:gd name="T103" fmla="*/ 2 h 482"/>
                <a:gd name="T104" fmla="*/ 29 w 353"/>
                <a:gd name="T105" fmla="*/ 1 h 482"/>
                <a:gd name="T106" fmla="*/ 34 w 353"/>
                <a:gd name="T107" fmla="*/ 0 h 482"/>
                <a:gd name="T108" fmla="*/ 328 w 353"/>
                <a:gd name="T10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3" h="482">
                  <a:moveTo>
                    <a:pt x="328" y="0"/>
                  </a:moveTo>
                  <a:lnTo>
                    <a:pt x="333" y="1"/>
                  </a:lnTo>
                  <a:lnTo>
                    <a:pt x="338" y="3"/>
                  </a:lnTo>
                  <a:lnTo>
                    <a:pt x="342" y="7"/>
                  </a:lnTo>
                  <a:lnTo>
                    <a:pt x="345" y="11"/>
                  </a:lnTo>
                  <a:lnTo>
                    <a:pt x="345" y="17"/>
                  </a:lnTo>
                  <a:lnTo>
                    <a:pt x="345" y="73"/>
                  </a:lnTo>
                  <a:lnTo>
                    <a:pt x="342" y="84"/>
                  </a:lnTo>
                  <a:lnTo>
                    <a:pt x="335" y="98"/>
                  </a:lnTo>
                  <a:lnTo>
                    <a:pt x="323" y="114"/>
                  </a:lnTo>
                  <a:lnTo>
                    <a:pt x="170" y="333"/>
                  </a:lnTo>
                  <a:lnTo>
                    <a:pt x="205" y="333"/>
                  </a:lnTo>
                  <a:lnTo>
                    <a:pt x="239" y="337"/>
                  </a:lnTo>
                  <a:lnTo>
                    <a:pt x="273" y="343"/>
                  </a:lnTo>
                  <a:lnTo>
                    <a:pt x="307" y="353"/>
                  </a:lnTo>
                  <a:lnTo>
                    <a:pt x="338" y="368"/>
                  </a:lnTo>
                  <a:lnTo>
                    <a:pt x="347" y="376"/>
                  </a:lnTo>
                  <a:lnTo>
                    <a:pt x="352" y="385"/>
                  </a:lnTo>
                  <a:lnTo>
                    <a:pt x="353" y="395"/>
                  </a:lnTo>
                  <a:lnTo>
                    <a:pt x="353" y="464"/>
                  </a:lnTo>
                  <a:lnTo>
                    <a:pt x="352" y="471"/>
                  </a:lnTo>
                  <a:lnTo>
                    <a:pt x="347" y="478"/>
                  </a:lnTo>
                  <a:lnTo>
                    <a:pt x="341" y="482"/>
                  </a:lnTo>
                  <a:lnTo>
                    <a:pt x="332" y="479"/>
                  </a:lnTo>
                  <a:lnTo>
                    <a:pt x="292" y="461"/>
                  </a:lnTo>
                  <a:lnTo>
                    <a:pt x="248" y="450"/>
                  </a:lnTo>
                  <a:lnTo>
                    <a:pt x="204" y="443"/>
                  </a:lnTo>
                  <a:lnTo>
                    <a:pt x="157" y="443"/>
                  </a:lnTo>
                  <a:lnTo>
                    <a:pt x="111" y="449"/>
                  </a:lnTo>
                  <a:lnTo>
                    <a:pt x="65" y="461"/>
                  </a:lnTo>
                  <a:lnTo>
                    <a:pt x="21" y="480"/>
                  </a:lnTo>
                  <a:lnTo>
                    <a:pt x="14" y="482"/>
                  </a:lnTo>
                  <a:lnTo>
                    <a:pt x="6" y="478"/>
                  </a:lnTo>
                  <a:lnTo>
                    <a:pt x="1" y="473"/>
                  </a:lnTo>
                  <a:lnTo>
                    <a:pt x="0" y="465"/>
                  </a:lnTo>
                  <a:lnTo>
                    <a:pt x="0" y="398"/>
                  </a:lnTo>
                  <a:lnTo>
                    <a:pt x="0" y="386"/>
                  </a:lnTo>
                  <a:lnTo>
                    <a:pt x="4" y="370"/>
                  </a:lnTo>
                  <a:lnTo>
                    <a:pt x="11" y="353"/>
                  </a:lnTo>
                  <a:lnTo>
                    <a:pt x="187" y="99"/>
                  </a:lnTo>
                  <a:lnTo>
                    <a:pt x="34" y="99"/>
                  </a:lnTo>
                  <a:lnTo>
                    <a:pt x="29" y="99"/>
                  </a:lnTo>
                  <a:lnTo>
                    <a:pt x="25" y="96"/>
                  </a:lnTo>
                  <a:lnTo>
                    <a:pt x="21" y="94"/>
                  </a:lnTo>
                  <a:lnTo>
                    <a:pt x="19" y="91"/>
                  </a:lnTo>
                  <a:lnTo>
                    <a:pt x="17" y="88"/>
                  </a:lnTo>
                  <a:lnTo>
                    <a:pt x="16" y="83"/>
                  </a:lnTo>
                  <a:lnTo>
                    <a:pt x="16" y="17"/>
                  </a:lnTo>
                  <a:lnTo>
                    <a:pt x="17" y="12"/>
                  </a:lnTo>
                  <a:lnTo>
                    <a:pt x="19" y="8"/>
                  </a:lnTo>
                  <a:lnTo>
                    <a:pt x="21" y="5"/>
                  </a:lnTo>
                  <a:lnTo>
                    <a:pt x="25" y="2"/>
                  </a:lnTo>
                  <a:lnTo>
                    <a:pt x="29" y="1"/>
                  </a:lnTo>
                  <a:lnTo>
                    <a:pt x="34" y="0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7959172" y="6389183"/>
              <a:ext cx="148203" cy="122930"/>
            </a:xfrm>
            <a:custGeom>
              <a:avLst/>
              <a:gdLst>
                <a:gd name="T0" fmla="*/ 263 w 604"/>
                <a:gd name="T1" fmla="*/ 1 h 501"/>
                <a:gd name="T2" fmla="*/ 305 w 604"/>
                <a:gd name="T3" fmla="*/ 20 h 501"/>
                <a:gd name="T4" fmla="*/ 339 w 604"/>
                <a:gd name="T5" fmla="*/ 58 h 501"/>
                <a:gd name="T6" fmla="*/ 366 w 604"/>
                <a:gd name="T7" fmla="*/ 58 h 501"/>
                <a:gd name="T8" fmla="*/ 402 w 604"/>
                <a:gd name="T9" fmla="*/ 20 h 501"/>
                <a:gd name="T10" fmla="*/ 450 w 604"/>
                <a:gd name="T11" fmla="*/ 1 h 501"/>
                <a:gd name="T12" fmla="*/ 499 w 604"/>
                <a:gd name="T13" fmla="*/ 1 h 501"/>
                <a:gd name="T14" fmla="*/ 543 w 604"/>
                <a:gd name="T15" fmla="*/ 18 h 501"/>
                <a:gd name="T16" fmla="*/ 580 w 604"/>
                <a:gd name="T17" fmla="*/ 50 h 501"/>
                <a:gd name="T18" fmla="*/ 599 w 604"/>
                <a:gd name="T19" fmla="*/ 93 h 501"/>
                <a:gd name="T20" fmla="*/ 604 w 604"/>
                <a:gd name="T21" fmla="*/ 143 h 501"/>
                <a:gd name="T22" fmla="*/ 602 w 604"/>
                <a:gd name="T23" fmla="*/ 194 h 501"/>
                <a:gd name="T24" fmla="*/ 602 w 604"/>
                <a:gd name="T25" fmla="*/ 490 h 501"/>
                <a:gd name="T26" fmla="*/ 596 w 604"/>
                <a:gd name="T27" fmla="*/ 498 h 501"/>
                <a:gd name="T28" fmla="*/ 586 w 604"/>
                <a:gd name="T29" fmla="*/ 501 h 501"/>
                <a:gd name="T30" fmla="*/ 490 w 604"/>
                <a:gd name="T31" fmla="*/ 501 h 501"/>
                <a:gd name="T32" fmla="*/ 483 w 604"/>
                <a:gd name="T33" fmla="*/ 495 h 501"/>
                <a:gd name="T34" fmla="*/ 480 w 604"/>
                <a:gd name="T35" fmla="*/ 484 h 501"/>
                <a:gd name="T36" fmla="*/ 480 w 604"/>
                <a:gd name="T37" fmla="*/ 227 h 501"/>
                <a:gd name="T38" fmla="*/ 480 w 604"/>
                <a:gd name="T39" fmla="*/ 188 h 501"/>
                <a:gd name="T40" fmla="*/ 477 w 604"/>
                <a:gd name="T41" fmla="*/ 155 h 501"/>
                <a:gd name="T42" fmla="*/ 463 w 604"/>
                <a:gd name="T43" fmla="*/ 127 h 501"/>
                <a:gd name="T44" fmla="*/ 439 w 604"/>
                <a:gd name="T45" fmla="*/ 116 h 501"/>
                <a:gd name="T46" fmla="*/ 409 w 604"/>
                <a:gd name="T47" fmla="*/ 117 h 501"/>
                <a:gd name="T48" fmla="*/ 380 w 604"/>
                <a:gd name="T49" fmla="*/ 137 h 501"/>
                <a:gd name="T50" fmla="*/ 366 w 604"/>
                <a:gd name="T51" fmla="*/ 172 h 501"/>
                <a:gd name="T52" fmla="*/ 362 w 604"/>
                <a:gd name="T53" fmla="*/ 219 h 501"/>
                <a:gd name="T54" fmla="*/ 362 w 604"/>
                <a:gd name="T55" fmla="*/ 484 h 501"/>
                <a:gd name="T56" fmla="*/ 360 w 604"/>
                <a:gd name="T57" fmla="*/ 495 h 501"/>
                <a:gd name="T58" fmla="*/ 351 w 604"/>
                <a:gd name="T59" fmla="*/ 501 h 501"/>
                <a:gd name="T60" fmla="*/ 255 w 604"/>
                <a:gd name="T61" fmla="*/ 501 h 501"/>
                <a:gd name="T62" fmla="*/ 246 w 604"/>
                <a:gd name="T63" fmla="*/ 498 h 501"/>
                <a:gd name="T64" fmla="*/ 240 w 604"/>
                <a:gd name="T65" fmla="*/ 490 h 501"/>
                <a:gd name="T66" fmla="*/ 240 w 604"/>
                <a:gd name="T67" fmla="*/ 240 h 501"/>
                <a:gd name="T68" fmla="*/ 240 w 604"/>
                <a:gd name="T69" fmla="*/ 208 h 501"/>
                <a:gd name="T70" fmla="*/ 239 w 604"/>
                <a:gd name="T71" fmla="*/ 174 h 501"/>
                <a:gd name="T72" fmla="*/ 231 w 604"/>
                <a:gd name="T73" fmla="*/ 143 h 501"/>
                <a:gd name="T74" fmla="*/ 215 w 604"/>
                <a:gd name="T75" fmla="*/ 122 h 501"/>
                <a:gd name="T76" fmla="*/ 185 w 604"/>
                <a:gd name="T77" fmla="*/ 113 h 501"/>
                <a:gd name="T78" fmla="*/ 153 w 604"/>
                <a:gd name="T79" fmla="*/ 122 h 501"/>
                <a:gd name="T80" fmla="*/ 134 w 604"/>
                <a:gd name="T81" fmla="*/ 143 h 501"/>
                <a:gd name="T82" fmla="*/ 125 w 604"/>
                <a:gd name="T83" fmla="*/ 174 h 501"/>
                <a:gd name="T84" fmla="*/ 123 w 604"/>
                <a:gd name="T85" fmla="*/ 208 h 501"/>
                <a:gd name="T86" fmla="*/ 122 w 604"/>
                <a:gd name="T87" fmla="*/ 240 h 501"/>
                <a:gd name="T88" fmla="*/ 122 w 604"/>
                <a:gd name="T89" fmla="*/ 490 h 501"/>
                <a:gd name="T90" fmla="*/ 115 w 604"/>
                <a:gd name="T91" fmla="*/ 498 h 501"/>
                <a:gd name="T92" fmla="*/ 105 w 604"/>
                <a:gd name="T93" fmla="*/ 501 h 501"/>
                <a:gd name="T94" fmla="*/ 10 w 604"/>
                <a:gd name="T95" fmla="*/ 501 h 501"/>
                <a:gd name="T96" fmla="*/ 2 w 604"/>
                <a:gd name="T97" fmla="*/ 495 h 501"/>
                <a:gd name="T98" fmla="*/ 0 w 604"/>
                <a:gd name="T99" fmla="*/ 486 h 501"/>
                <a:gd name="T100" fmla="*/ 0 w 604"/>
                <a:gd name="T101" fmla="*/ 20 h 501"/>
                <a:gd name="T102" fmla="*/ 6 w 604"/>
                <a:gd name="T103" fmla="*/ 13 h 501"/>
                <a:gd name="T104" fmla="*/ 16 w 604"/>
                <a:gd name="T105" fmla="*/ 9 h 501"/>
                <a:gd name="T106" fmla="*/ 105 w 604"/>
                <a:gd name="T107" fmla="*/ 10 h 501"/>
                <a:gd name="T108" fmla="*/ 113 w 604"/>
                <a:gd name="T109" fmla="*/ 16 h 501"/>
                <a:gd name="T110" fmla="*/ 117 w 604"/>
                <a:gd name="T111" fmla="*/ 25 h 501"/>
                <a:gd name="T112" fmla="*/ 118 w 604"/>
                <a:gd name="T113" fmla="*/ 84 h 501"/>
                <a:gd name="T114" fmla="*/ 146 w 604"/>
                <a:gd name="T115" fmla="*/ 37 h 501"/>
                <a:gd name="T116" fmla="*/ 186 w 604"/>
                <a:gd name="T117" fmla="*/ 9 h 501"/>
                <a:gd name="T118" fmla="*/ 236 w 604"/>
                <a:gd name="T119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4" h="501">
                  <a:moveTo>
                    <a:pt x="236" y="0"/>
                  </a:moveTo>
                  <a:lnTo>
                    <a:pt x="263" y="1"/>
                  </a:lnTo>
                  <a:lnTo>
                    <a:pt x="285" y="9"/>
                  </a:lnTo>
                  <a:lnTo>
                    <a:pt x="305" y="20"/>
                  </a:lnTo>
                  <a:lnTo>
                    <a:pt x="323" y="37"/>
                  </a:lnTo>
                  <a:lnTo>
                    <a:pt x="339" y="58"/>
                  </a:lnTo>
                  <a:lnTo>
                    <a:pt x="352" y="84"/>
                  </a:lnTo>
                  <a:lnTo>
                    <a:pt x="366" y="58"/>
                  </a:lnTo>
                  <a:lnTo>
                    <a:pt x="382" y="37"/>
                  </a:lnTo>
                  <a:lnTo>
                    <a:pt x="402" y="20"/>
                  </a:lnTo>
                  <a:lnTo>
                    <a:pt x="425" y="9"/>
                  </a:lnTo>
                  <a:lnTo>
                    <a:pt x="450" y="1"/>
                  </a:lnTo>
                  <a:lnTo>
                    <a:pt x="477" y="0"/>
                  </a:lnTo>
                  <a:lnTo>
                    <a:pt x="499" y="1"/>
                  </a:lnTo>
                  <a:lnTo>
                    <a:pt x="522" y="8"/>
                  </a:lnTo>
                  <a:lnTo>
                    <a:pt x="543" y="18"/>
                  </a:lnTo>
                  <a:lnTo>
                    <a:pt x="563" y="31"/>
                  </a:lnTo>
                  <a:lnTo>
                    <a:pt x="580" y="50"/>
                  </a:lnTo>
                  <a:lnTo>
                    <a:pt x="592" y="70"/>
                  </a:lnTo>
                  <a:lnTo>
                    <a:pt x="599" y="93"/>
                  </a:lnTo>
                  <a:lnTo>
                    <a:pt x="602" y="118"/>
                  </a:lnTo>
                  <a:lnTo>
                    <a:pt x="604" y="143"/>
                  </a:lnTo>
                  <a:lnTo>
                    <a:pt x="604" y="169"/>
                  </a:lnTo>
                  <a:lnTo>
                    <a:pt x="602" y="194"/>
                  </a:lnTo>
                  <a:lnTo>
                    <a:pt x="602" y="484"/>
                  </a:lnTo>
                  <a:lnTo>
                    <a:pt x="602" y="490"/>
                  </a:lnTo>
                  <a:lnTo>
                    <a:pt x="600" y="495"/>
                  </a:lnTo>
                  <a:lnTo>
                    <a:pt x="596" y="498"/>
                  </a:lnTo>
                  <a:lnTo>
                    <a:pt x="591" y="501"/>
                  </a:lnTo>
                  <a:lnTo>
                    <a:pt x="586" y="501"/>
                  </a:lnTo>
                  <a:lnTo>
                    <a:pt x="495" y="501"/>
                  </a:lnTo>
                  <a:lnTo>
                    <a:pt x="490" y="501"/>
                  </a:lnTo>
                  <a:lnTo>
                    <a:pt x="487" y="498"/>
                  </a:lnTo>
                  <a:lnTo>
                    <a:pt x="483" y="495"/>
                  </a:lnTo>
                  <a:lnTo>
                    <a:pt x="480" y="490"/>
                  </a:lnTo>
                  <a:lnTo>
                    <a:pt x="480" y="484"/>
                  </a:lnTo>
                  <a:lnTo>
                    <a:pt x="479" y="240"/>
                  </a:lnTo>
                  <a:lnTo>
                    <a:pt x="480" y="227"/>
                  </a:lnTo>
                  <a:lnTo>
                    <a:pt x="480" y="208"/>
                  </a:lnTo>
                  <a:lnTo>
                    <a:pt x="480" y="188"/>
                  </a:lnTo>
                  <a:lnTo>
                    <a:pt x="479" y="169"/>
                  </a:lnTo>
                  <a:lnTo>
                    <a:pt x="477" y="155"/>
                  </a:lnTo>
                  <a:lnTo>
                    <a:pt x="472" y="138"/>
                  </a:lnTo>
                  <a:lnTo>
                    <a:pt x="463" y="127"/>
                  </a:lnTo>
                  <a:lnTo>
                    <a:pt x="453" y="120"/>
                  </a:lnTo>
                  <a:lnTo>
                    <a:pt x="439" y="116"/>
                  </a:lnTo>
                  <a:lnTo>
                    <a:pt x="425" y="115"/>
                  </a:lnTo>
                  <a:lnTo>
                    <a:pt x="409" y="117"/>
                  </a:lnTo>
                  <a:lnTo>
                    <a:pt x="394" y="125"/>
                  </a:lnTo>
                  <a:lnTo>
                    <a:pt x="380" y="137"/>
                  </a:lnTo>
                  <a:lnTo>
                    <a:pt x="371" y="152"/>
                  </a:lnTo>
                  <a:lnTo>
                    <a:pt x="366" y="172"/>
                  </a:lnTo>
                  <a:lnTo>
                    <a:pt x="363" y="195"/>
                  </a:lnTo>
                  <a:lnTo>
                    <a:pt x="362" y="219"/>
                  </a:lnTo>
                  <a:lnTo>
                    <a:pt x="362" y="240"/>
                  </a:lnTo>
                  <a:lnTo>
                    <a:pt x="362" y="484"/>
                  </a:lnTo>
                  <a:lnTo>
                    <a:pt x="362" y="490"/>
                  </a:lnTo>
                  <a:lnTo>
                    <a:pt x="360" y="495"/>
                  </a:lnTo>
                  <a:lnTo>
                    <a:pt x="356" y="498"/>
                  </a:lnTo>
                  <a:lnTo>
                    <a:pt x="351" y="501"/>
                  </a:lnTo>
                  <a:lnTo>
                    <a:pt x="346" y="501"/>
                  </a:lnTo>
                  <a:lnTo>
                    <a:pt x="255" y="501"/>
                  </a:lnTo>
                  <a:lnTo>
                    <a:pt x="250" y="501"/>
                  </a:lnTo>
                  <a:lnTo>
                    <a:pt x="246" y="498"/>
                  </a:lnTo>
                  <a:lnTo>
                    <a:pt x="243" y="495"/>
                  </a:lnTo>
                  <a:lnTo>
                    <a:pt x="240" y="490"/>
                  </a:lnTo>
                  <a:lnTo>
                    <a:pt x="240" y="484"/>
                  </a:lnTo>
                  <a:lnTo>
                    <a:pt x="240" y="240"/>
                  </a:lnTo>
                  <a:lnTo>
                    <a:pt x="240" y="225"/>
                  </a:lnTo>
                  <a:lnTo>
                    <a:pt x="240" y="208"/>
                  </a:lnTo>
                  <a:lnTo>
                    <a:pt x="240" y="191"/>
                  </a:lnTo>
                  <a:lnTo>
                    <a:pt x="239" y="174"/>
                  </a:lnTo>
                  <a:lnTo>
                    <a:pt x="236" y="159"/>
                  </a:lnTo>
                  <a:lnTo>
                    <a:pt x="231" y="143"/>
                  </a:lnTo>
                  <a:lnTo>
                    <a:pt x="224" y="132"/>
                  </a:lnTo>
                  <a:lnTo>
                    <a:pt x="215" y="122"/>
                  </a:lnTo>
                  <a:lnTo>
                    <a:pt x="201" y="116"/>
                  </a:lnTo>
                  <a:lnTo>
                    <a:pt x="185" y="113"/>
                  </a:lnTo>
                  <a:lnTo>
                    <a:pt x="167" y="116"/>
                  </a:lnTo>
                  <a:lnTo>
                    <a:pt x="153" y="122"/>
                  </a:lnTo>
                  <a:lnTo>
                    <a:pt x="142" y="131"/>
                  </a:lnTo>
                  <a:lnTo>
                    <a:pt x="134" y="143"/>
                  </a:lnTo>
                  <a:lnTo>
                    <a:pt x="129" y="157"/>
                  </a:lnTo>
                  <a:lnTo>
                    <a:pt x="125" y="174"/>
                  </a:lnTo>
                  <a:lnTo>
                    <a:pt x="123" y="190"/>
                  </a:lnTo>
                  <a:lnTo>
                    <a:pt x="123" y="208"/>
                  </a:lnTo>
                  <a:lnTo>
                    <a:pt x="122" y="224"/>
                  </a:lnTo>
                  <a:lnTo>
                    <a:pt x="122" y="240"/>
                  </a:lnTo>
                  <a:lnTo>
                    <a:pt x="122" y="484"/>
                  </a:lnTo>
                  <a:lnTo>
                    <a:pt x="122" y="490"/>
                  </a:lnTo>
                  <a:lnTo>
                    <a:pt x="119" y="495"/>
                  </a:lnTo>
                  <a:lnTo>
                    <a:pt x="115" y="498"/>
                  </a:lnTo>
                  <a:lnTo>
                    <a:pt x="110" y="501"/>
                  </a:lnTo>
                  <a:lnTo>
                    <a:pt x="105" y="501"/>
                  </a:lnTo>
                  <a:lnTo>
                    <a:pt x="15" y="501"/>
                  </a:lnTo>
                  <a:lnTo>
                    <a:pt x="10" y="501"/>
                  </a:lnTo>
                  <a:lnTo>
                    <a:pt x="6" y="498"/>
                  </a:lnTo>
                  <a:lnTo>
                    <a:pt x="2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6" y="13"/>
                  </a:lnTo>
                  <a:lnTo>
                    <a:pt x="11" y="10"/>
                  </a:lnTo>
                  <a:lnTo>
                    <a:pt x="16" y="9"/>
                  </a:lnTo>
                  <a:lnTo>
                    <a:pt x="100" y="9"/>
                  </a:lnTo>
                  <a:lnTo>
                    <a:pt x="105" y="10"/>
                  </a:lnTo>
                  <a:lnTo>
                    <a:pt x="109" y="13"/>
                  </a:lnTo>
                  <a:lnTo>
                    <a:pt x="113" y="16"/>
                  </a:lnTo>
                  <a:lnTo>
                    <a:pt x="115" y="20"/>
                  </a:lnTo>
                  <a:lnTo>
                    <a:pt x="117" y="25"/>
                  </a:lnTo>
                  <a:lnTo>
                    <a:pt x="117" y="84"/>
                  </a:lnTo>
                  <a:lnTo>
                    <a:pt x="118" y="84"/>
                  </a:lnTo>
                  <a:lnTo>
                    <a:pt x="131" y="58"/>
                  </a:lnTo>
                  <a:lnTo>
                    <a:pt x="146" y="37"/>
                  </a:lnTo>
                  <a:lnTo>
                    <a:pt x="164" y="20"/>
                  </a:lnTo>
                  <a:lnTo>
                    <a:pt x="186" y="9"/>
                  </a:lnTo>
                  <a:lnTo>
                    <a:pt x="210" y="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13" name="Freeform 20"/>
            <p:cNvSpPr>
              <a:spLocks noEditPoints="1"/>
            </p:cNvSpPr>
            <p:nvPr userDrawn="1"/>
          </p:nvSpPr>
          <p:spPr bwMode="auto">
            <a:xfrm>
              <a:off x="8342194" y="6389183"/>
              <a:ext cx="99866" cy="125384"/>
            </a:xfrm>
            <a:custGeom>
              <a:avLst/>
              <a:gdLst>
                <a:gd name="T0" fmla="*/ 184 w 407"/>
                <a:gd name="T1" fmla="*/ 96 h 511"/>
                <a:gd name="T2" fmla="*/ 158 w 407"/>
                <a:gd name="T3" fmla="*/ 115 h 511"/>
                <a:gd name="T4" fmla="*/ 143 w 407"/>
                <a:gd name="T5" fmla="*/ 146 h 511"/>
                <a:gd name="T6" fmla="*/ 135 w 407"/>
                <a:gd name="T7" fmla="*/ 184 h 511"/>
                <a:gd name="T8" fmla="*/ 133 w 407"/>
                <a:gd name="T9" fmla="*/ 221 h 511"/>
                <a:gd name="T10" fmla="*/ 133 w 407"/>
                <a:gd name="T11" fmla="*/ 257 h 511"/>
                <a:gd name="T12" fmla="*/ 134 w 407"/>
                <a:gd name="T13" fmla="*/ 296 h 511"/>
                <a:gd name="T14" fmla="*/ 139 w 407"/>
                <a:gd name="T15" fmla="*/ 339 h 511"/>
                <a:gd name="T16" fmla="*/ 150 w 407"/>
                <a:gd name="T17" fmla="*/ 378 h 511"/>
                <a:gd name="T18" fmla="*/ 170 w 407"/>
                <a:gd name="T19" fmla="*/ 405 h 511"/>
                <a:gd name="T20" fmla="*/ 202 w 407"/>
                <a:gd name="T21" fmla="*/ 417 h 511"/>
                <a:gd name="T22" fmla="*/ 236 w 407"/>
                <a:gd name="T23" fmla="*/ 405 h 511"/>
                <a:gd name="T24" fmla="*/ 257 w 407"/>
                <a:gd name="T25" fmla="*/ 379 h 511"/>
                <a:gd name="T26" fmla="*/ 269 w 407"/>
                <a:gd name="T27" fmla="*/ 341 h 511"/>
                <a:gd name="T28" fmla="*/ 274 w 407"/>
                <a:gd name="T29" fmla="*/ 300 h 511"/>
                <a:gd name="T30" fmla="*/ 275 w 407"/>
                <a:gd name="T31" fmla="*/ 261 h 511"/>
                <a:gd name="T32" fmla="*/ 272 w 407"/>
                <a:gd name="T33" fmla="*/ 199 h 511"/>
                <a:gd name="T34" fmla="*/ 261 w 407"/>
                <a:gd name="T35" fmla="*/ 138 h 511"/>
                <a:gd name="T36" fmla="*/ 245 w 407"/>
                <a:gd name="T37" fmla="*/ 108 h 511"/>
                <a:gd name="T38" fmla="*/ 218 w 407"/>
                <a:gd name="T39" fmla="*/ 96 h 511"/>
                <a:gd name="T40" fmla="*/ 202 w 407"/>
                <a:gd name="T41" fmla="*/ 0 h 511"/>
                <a:gd name="T42" fmla="*/ 269 w 407"/>
                <a:gd name="T43" fmla="*/ 10 h 511"/>
                <a:gd name="T44" fmla="*/ 323 w 407"/>
                <a:gd name="T45" fmla="*/ 40 h 511"/>
                <a:gd name="T46" fmla="*/ 363 w 407"/>
                <a:gd name="T47" fmla="*/ 88 h 511"/>
                <a:gd name="T48" fmla="*/ 391 w 407"/>
                <a:gd name="T49" fmla="*/ 149 h 511"/>
                <a:gd name="T50" fmla="*/ 406 w 407"/>
                <a:gd name="T51" fmla="*/ 220 h 511"/>
                <a:gd name="T52" fmla="*/ 404 w 407"/>
                <a:gd name="T53" fmla="*/ 301 h 511"/>
                <a:gd name="T54" fmla="*/ 387 w 407"/>
                <a:gd name="T55" fmla="*/ 375 h 511"/>
                <a:gd name="T56" fmla="*/ 352 w 407"/>
                <a:gd name="T57" fmla="*/ 438 h 511"/>
                <a:gd name="T58" fmla="*/ 301 w 407"/>
                <a:gd name="T59" fmla="*/ 483 h 511"/>
                <a:gd name="T60" fmla="*/ 238 w 407"/>
                <a:gd name="T61" fmla="*/ 508 h 511"/>
                <a:gd name="T62" fmla="*/ 168 w 407"/>
                <a:gd name="T63" fmla="*/ 508 h 511"/>
                <a:gd name="T64" fmla="*/ 109 w 407"/>
                <a:gd name="T65" fmla="*/ 487 h 511"/>
                <a:gd name="T66" fmla="*/ 62 w 407"/>
                <a:gd name="T67" fmla="*/ 448 h 511"/>
                <a:gd name="T68" fmla="*/ 28 w 407"/>
                <a:gd name="T69" fmla="*/ 394 h 511"/>
                <a:gd name="T70" fmla="*/ 7 w 407"/>
                <a:gd name="T71" fmla="*/ 328 h 511"/>
                <a:gd name="T72" fmla="*/ 0 w 407"/>
                <a:gd name="T73" fmla="*/ 254 h 511"/>
                <a:gd name="T74" fmla="*/ 7 w 407"/>
                <a:gd name="T75" fmla="*/ 180 h 511"/>
                <a:gd name="T76" fmla="*/ 28 w 407"/>
                <a:gd name="T77" fmla="*/ 115 h 511"/>
                <a:gd name="T78" fmla="*/ 62 w 407"/>
                <a:gd name="T79" fmla="*/ 62 h 511"/>
                <a:gd name="T80" fmla="*/ 109 w 407"/>
                <a:gd name="T81" fmla="*/ 23 h 511"/>
                <a:gd name="T82" fmla="*/ 168 w 407"/>
                <a:gd name="T83" fmla="*/ 3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7" h="511">
                  <a:moveTo>
                    <a:pt x="203" y="93"/>
                  </a:moveTo>
                  <a:lnTo>
                    <a:pt x="184" y="96"/>
                  </a:lnTo>
                  <a:lnTo>
                    <a:pt x="170" y="103"/>
                  </a:lnTo>
                  <a:lnTo>
                    <a:pt x="158" y="115"/>
                  </a:lnTo>
                  <a:lnTo>
                    <a:pt x="149" y="128"/>
                  </a:lnTo>
                  <a:lnTo>
                    <a:pt x="143" y="146"/>
                  </a:lnTo>
                  <a:lnTo>
                    <a:pt x="138" y="164"/>
                  </a:lnTo>
                  <a:lnTo>
                    <a:pt x="135" y="184"/>
                  </a:lnTo>
                  <a:lnTo>
                    <a:pt x="134" y="203"/>
                  </a:lnTo>
                  <a:lnTo>
                    <a:pt x="133" y="221"/>
                  </a:lnTo>
                  <a:lnTo>
                    <a:pt x="133" y="240"/>
                  </a:lnTo>
                  <a:lnTo>
                    <a:pt x="133" y="257"/>
                  </a:lnTo>
                  <a:lnTo>
                    <a:pt x="133" y="276"/>
                  </a:lnTo>
                  <a:lnTo>
                    <a:pt x="134" y="296"/>
                  </a:lnTo>
                  <a:lnTo>
                    <a:pt x="135" y="317"/>
                  </a:lnTo>
                  <a:lnTo>
                    <a:pt x="139" y="339"/>
                  </a:lnTo>
                  <a:lnTo>
                    <a:pt x="143" y="359"/>
                  </a:lnTo>
                  <a:lnTo>
                    <a:pt x="150" y="378"/>
                  </a:lnTo>
                  <a:lnTo>
                    <a:pt x="159" y="393"/>
                  </a:lnTo>
                  <a:lnTo>
                    <a:pt x="170" y="405"/>
                  </a:lnTo>
                  <a:lnTo>
                    <a:pt x="184" y="413"/>
                  </a:lnTo>
                  <a:lnTo>
                    <a:pt x="202" y="417"/>
                  </a:lnTo>
                  <a:lnTo>
                    <a:pt x="221" y="413"/>
                  </a:lnTo>
                  <a:lnTo>
                    <a:pt x="236" y="405"/>
                  </a:lnTo>
                  <a:lnTo>
                    <a:pt x="248" y="394"/>
                  </a:lnTo>
                  <a:lnTo>
                    <a:pt x="257" y="379"/>
                  </a:lnTo>
                  <a:lnTo>
                    <a:pt x="265" y="360"/>
                  </a:lnTo>
                  <a:lnTo>
                    <a:pt x="269" y="341"/>
                  </a:lnTo>
                  <a:lnTo>
                    <a:pt x="272" y="320"/>
                  </a:lnTo>
                  <a:lnTo>
                    <a:pt x="274" y="300"/>
                  </a:lnTo>
                  <a:lnTo>
                    <a:pt x="275" y="279"/>
                  </a:lnTo>
                  <a:lnTo>
                    <a:pt x="275" y="261"/>
                  </a:lnTo>
                  <a:lnTo>
                    <a:pt x="275" y="230"/>
                  </a:lnTo>
                  <a:lnTo>
                    <a:pt x="272" y="199"/>
                  </a:lnTo>
                  <a:lnTo>
                    <a:pt x="269" y="167"/>
                  </a:lnTo>
                  <a:lnTo>
                    <a:pt x="261" y="138"/>
                  </a:lnTo>
                  <a:lnTo>
                    <a:pt x="255" y="121"/>
                  </a:lnTo>
                  <a:lnTo>
                    <a:pt x="245" y="108"/>
                  </a:lnTo>
                  <a:lnTo>
                    <a:pt x="233" y="99"/>
                  </a:lnTo>
                  <a:lnTo>
                    <a:pt x="218" y="96"/>
                  </a:lnTo>
                  <a:lnTo>
                    <a:pt x="203" y="93"/>
                  </a:lnTo>
                  <a:close/>
                  <a:moveTo>
                    <a:pt x="202" y="0"/>
                  </a:moveTo>
                  <a:lnTo>
                    <a:pt x="237" y="3"/>
                  </a:lnTo>
                  <a:lnTo>
                    <a:pt x="269" y="10"/>
                  </a:lnTo>
                  <a:lnTo>
                    <a:pt x="298" y="24"/>
                  </a:lnTo>
                  <a:lnTo>
                    <a:pt x="323" y="40"/>
                  </a:lnTo>
                  <a:lnTo>
                    <a:pt x="344" y="63"/>
                  </a:lnTo>
                  <a:lnTo>
                    <a:pt x="363" y="88"/>
                  </a:lnTo>
                  <a:lnTo>
                    <a:pt x="379" y="117"/>
                  </a:lnTo>
                  <a:lnTo>
                    <a:pt x="391" y="149"/>
                  </a:lnTo>
                  <a:lnTo>
                    <a:pt x="399" y="184"/>
                  </a:lnTo>
                  <a:lnTo>
                    <a:pt x="406" y="220"/>
                  </a:lnTo>
                  <a:lnTo>
                    <a:pt x="407" y="259"/>
                  </a:lnTo>
                  <a:lnTo>
                    <a:pt x="404" y="301"/>
                  </a:lnTo>
                  <a:lnTo>
                    <a:pt x="398" y="340"/>
                  </a:lnTo>
                  <a:lnTo>
                    <a:pt x="387" y="375"/>
                  </a:lnTo>
                  <a:lnTo>
                    <a:pt x="371" y="409"/>
                  </a:lnTo>
                  <a:lnTo>
                    <a:pt x="352" y="438"/>
                  </a:lnTo>
                  <a:lnTo>
                    <a:pt x="329" y="463"/>
                  </a:lnTo>
                  <a:lnTo>
                    <a:pt x="301" y="483"/>
                  </a:lnTo>
                  <a:lnTo>
                    <a:pt x="271" y="498"/>
                  </a:lnTo>
                  <a:lnTo>
                    <a:pt x="238" y="508"/>
                  </a:lnTo>
                  <a:lnTo>
                    <a:pt x="202" y="511"/>
                  </a:lnTo>
                  <a:lnTo>
                    <a:pt x="168" y="508"/>
                  </a:lnTo>
                  <a:lnTo>
                    <a:pt x="136" y="501"/>
                  </a:lnTo>
                  <a:lnTo>
                    <a:pt x="109" y="487"/>
                  </a:lnTo>
                  <a:lnTo>
                    <a:pt x="84" y="469"/>
                  </a:lnTo>
                  <a:lnTo>
                    <a:pt x="62" y="448"/>
                  </a:lnTo>
                  <a:lnTo>
                    <a:pt x="43" y="423"/>
                  </a:lnTo>
                  <a:lnTo>
                    <a:pt x="28" y="394"/>
                  </a:lnTo>
                  <a:lnTo>
                    <a:pt x="16" y="362"/>
                  </a:lnTo>
                  <a:lnTo>
                    <a:pt x="7" y="328"/>
                  </a:lnTo>
                  <a:lnTo>
                    <a:pt x="2" y="292"/>
                  </a:lnTo>
                  <a:lnTo>
                    <a:pt x="0" y="254"/>
                  </a:lnTo>
                  <a:lnTo>
                    <a:pt x="2" y="216"/>
                  </a:lnTo>
                  <a:lnTo>
                    <a:pt x="7" y="180"/>
                  </a:lnTo>
                  <a:lnTo>
                    <a:pt x="16" y="146"/>
                  </a:lnTo>
                  <a:lnTo>
                    <a:pt x="28" y="115"/>
                  </a:lnTo>
                  <a:lnTo>
                    <a:pt x="43" y="86"/>
                  </a:lnTo>
                  <a:lnTo>
                    <a:pt x="62" y="62"/>
                  </a:lnTo>
                  <a:lnTo>
                    <a:pt x="84" y="40"/>
                  </a:lnTo>
                  <a:lnTo>
                    <a:pt x="109" y="23"/>
                  </a:lnTo>
                  <a:lnTo>
                    <a:pt x="136" y="10"/>
                  </a:lnTo>
                  <a:lnTo>
                    <a:pt x="168" y="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8458500" y="6389183"/>
              <a:ext cx="90296" cy="122930"/>
            </a:xfrm>
            <a:custGeom>
              <a:avLst/>
              <a:gdLst>
                <a:gd name="T0" fmla="*/ 264 w 368"/>
                <a:gd name="T1" fmla="*/ 1 h 501"/>
                <a:gd name="T2" fmla="*/ 309 w 368"/>
                <a:gd name="T3" fmla="*/ 18 h 501"/>
                <a:gd name="T4" fmla="*/ 345 w 368"/>
                <a:gd name="T5" fmla="*/ 54 h 501"/>
                <a:gd name="T6" fmla="*/ 362 w 368"/>
                <a:gd name="T7" fmla="*/ 97 h 501"/>
                <a:gd name="T8" fmla="*/ 367 w 368"/>
                <a:gd name="T9" fmla="*/ 149 h 501"/>
                <a:gd name="T10" fmla="*/ 368 w 368"/>
                <a:gd name="T11" fmla="*/ 198 h 501"/>
                <a:gd name="T12" fmla="*/ 367 w 368"/>
                <a:gd name="T13" fmla="*/ 492 h 501"/>
                <a:gd name="T14" fmla="*/ 361 w 368"/>
                <a:gd name="T15" fmla="*/ 498 h 501"/>
                <a:gd name="T16" fmla="*/ 351 w 368"/>
                <a:gd name="T17" fmla="*/ 501 h 501"/>
                <a:gd name="T18" fmla="*/ 256 w 368"/>
                <a:gd name="T19" fmla="*/ 501 h 501"/>
                <a:gd name="T20" fmla="*/ 249 w 368"/>
                <a:gd name="T21" fmla="*/ 496 h 501"/>
                <a:gd name="T22" fmla="*/ 245 w 368"/>
                <a:gd name="T23" fmla="*/ 486 h 501"/>
                <a:gd name="T24" fmla="*/ 245 w 368"/>
                <a:gd name="T25" fmla="*/ 221 h 501"/>
                <a:gd name="T26" fmla="*/ 245 w 368"/>
                <a:gd name="T27" fmla="*/ 188 h 501"/>
                <a:gd name="T28" fmla="*/ 240 w 368"/>
                <a:gd name="T29" fmla="*/ 156 h 501"/>
                <a:gd name="T30" fmla="*/ 229 w 368"/>
                <a:gd name="T31" fmla="*/ 130 h 501"/>
                <a:gd name="T32" fmla="*/ 206 w 368"/>
                <a:gd name="T33" fmla="*/ 115 h 501"/>
                <a:gd name="T34" fmla="*/ 173 w 368"/>
                <a:gd name="T35" fmla="*/ 116 h 501"/>
                <a:gd name="T36" fmla="*/ 147 w 368"/>
                <a:gd name="T37" fmla="*/ 135 h 501"/>
                <a:gd name="T38" fmla="*/ 128 w 368"/>
                <a:gd name="T39" fmla="*/ 177 h 501"/>
                <a:gd name="T40" fmla="*/ 123 w 368"/>
                <a:gd name="T41" fmla="*/ 237 h 501"/>
                <a:gd name="T42" fmla="*/ 122 w 368"/>
                <a:gd name="T43" fmla="*/ 490 h 501"/>
                <a:gd name="T44" fmla="*/ 115 w 368"/>
                <a:gd name="T45" fmla="*/ 498 h 501"/>
                <a:gd name="T46" fmla="*/ 105 w 368"/>
                <a:gd name="T47" fmla="*/ 501 h 501"/>
                <a:gd name="T48" fmla="*/ 11 w 368"/>
                <a:gd name="T49" fmla="*/ 501 h 501"/>
                <a:gd name="T50" fmla="*/ 3 w 368"/>
                <a:gd name="T51" fmla="*/ 495 h 501"/>
                <a:gd name="T52" fmla="*/ 0 w 368"/>
                <a:gd name="T53" fmla="*/ 484 h 501"/>
                <a:gd name="T54" fmla="*/ 1 w 368"/>
                <a:gd name="T55" fmla="*/ 19 h 501"/>
                <a:gd name="T56" fmla="*/ 7 w 368"/>
                <a:gd name="T57" fmla="*/ 13 h 501"/>
                <a:gd name="T58" fmla="*/ 17 w 368"/>
                <a:gd name="T59" fmla="*/ 9 h 501"/>
                <a:gd name="T60" fmla="*/ 107 w 368"/>
                <a:gd name="T61" fmla="*/ 10 h 501"/>
                <a:gd name="T62" fmla="*/ 114 w 368"/>
                <a:gd name="T63" fmla="*/ 18 h 501"/>
                <a:gd name="T64" fmla="*/ 117 w 368"/>
                <a:gd name="T65" fmla="*/ 93 h 501"/>
                <a:gd name="T66" fmla="*/ 132 w 368"/>
                <a:gd name="T67" fmla="*/ 64 h 501"/>
                <a:gd name="T68" fmla="*/ 166 w 368"/>
                <a:gd name="T69" fmla="*/ 23 h 501"/>
                <a:gd name="T70" fmla="*/ 211 w 368"/>
                <a:gd name="T71" fmla="*/ 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8" h="501">
                  <a:moveTo>
                    <a:pt x="240" y="0"/>
                  </a:moveTo>
                  <a:lnTo>
                    <a:pt x="264" y="1"/>
                  </a:lnTo>
                  <a:lnTo>
                    <a:pt x="288" y="8"/>
                  </a:lnTo>
                  <a:lnTo>
                    <a:pt x="309" y="18"/>
                  </a:lnTo>
                  <a:lnTo>
                    <a:pt x="328" y="33"/>
                  </a:lnTo>
                  <a:lnTo>
                    <a:pt x="345" y="54"/>
                  </a:lnTo>
                  <a:lnTo>
                    <a:pt x="355" y="74"/>
                  </a:lnTo>
                  <a:lnTo>
                    <a:pt x="362" y="97"/>
                  </a:lnTo>
                  <a:lnTo>
                    <a:pt x="366" y="122"/>
                  </a:lnTo>
                  <a:lnTo>
                    <a:pt x="367" y="149"/>
                  </a:lnTo>
                  <a:lnTo>
                    <a:pt x="368" y="174"/>
                  </a:lnTo>
                  <a:lnTo>
                    <a:pt x="368" y="198"/>
                  </a:lnTo>
                  <a:lnTo>
                    <a:pt x="368" y="486"/>
                  </a:lnTo>
                  <a:lnTo>
                    <a:pt x="367" y="492"/>
                  </a:lnTo>
                  <a:lnTo>
                    <a:pt x="365" y="496"/>
                  </a:lnTo>
                  <a:lnTo>
                    <a:pt x="361" y="498"/>
                  </a:lnTo>
                  <a:lnTo>
                    <a:pt x="357" y="501"/>
                  </a:lnTo>
                  <a:lnTo>
                    <a:pt x="351" y="501"/>
                  </a:lnTo>
                  <a:lnTo>
                    <a:pt x="261" y="501"/>
                  </a:lnTo>
                  <a:lnTo>
                    <a:pt x="256" y="501"/>
                  </a:lnTo>
                  <a:lnTo>
                    <a:pt x="253" y="498"/>
                  </a:lnTo>
                  <a:lnTo>
                    <a:pt x="249" y="496"/>
                  </a:lnTo>
                  <a:lnTo>
                    <a:pt x="246" y="491"/>
                  </a:lnTo>
                  <a:lnTo>
                    <a:pt x="245" y="486"/>
                  </a:lnTo>
                  <a:lnTo>
                    <a:pt x="245" y="237"/>
                  </a:lnTo>
                  <a:lnTo>
                    <a:pt x="245" y="221"/>
                  </a:lnTo>
                  <a:lnTo>
                    <a:pt x="245" y="205"/>
                  </a:lnTo>
                  <a:lnTo>
                    <a:pt x="245" y="188"/>
                  </a:lnTo>
                  <a:lnTo>
                    <a:pt x="244" y="171"/>
                  </a:lnTo>
                  <a:lnTo>
                    <a:pt x="240" y="156"/>
                  </a:lnTo>
                  <a:lnTo>
                    <a:pt x="236" y="142"/>
                  </a:lnTo>
                  <a:lnTo>
                    <a:pt x="229" y="130"/>
                  </a:lnTo>
                  <a:lnTo>
                    <a:pt x="219" y="121"/>
                  </a:lnTo>
                  <a:lnTo>
                    <a:pt x="206" y="115"/>
                  </a:lnTo>
                  <a:lnTo>
                    <a:pt x="190" y="113"/>
                  </a:lnTo>
                  <a:lnTo>
                    <a:pt x="173" y="116"/>
                  </a:lnTo>
                  <a:lnTo>
                    <a:pt x="160" y="123"/>
                  </a:lnTo>
                  <a:lnTo>
                    <a:pt x="147" y="135"/>
                  </a:lnTo>
                  <a:lnTo>
                    <a:pt x="137" y="150"/>
                  </a:lnTo>
                  <a:lnTo>
                    <a:pt x="128" y="177"/>
                  </a:lnTo>
                  <a:lnTo>
                    <a:pt x="124" y="206"/>
                  </a:lnTo>
                  <a:lnTo>
                    <a:pt x="123" y="237"/>
                  </a:lnTo>
                  <a:lnTo>
                    <a:pt x="123" y="484"/>
                  </a:lnTo>
                  <a:lnTo>
                    <a:pt x="122" y="490"/>
                  </a:lnTo>
                  <a:lnTo>
                    <a:pt x="119" y="495"/>
                  </a:lnTo>
                  <a:lnTo>
                    <a:pt x="115" y="498"/>
                  </a:lnTo>
                  <a:lnTo>
                    <a:pt x="112" y="501"/>
                  </a:lnTo>
                  <a:lnTo>
                    <a:pt x="105" y="501"/>
                  </a:lnTo>
                  <a:lnTo>
                    <a:pt x="16" y="501"/>
                  </a:lnTo>
                  <a:lnTo>
                    <a:pt x="11" y="501"/>
                  </a:lnTo>
                  <a:lnTo>
                    <a:pt x="7" y="498"/>
                  </a:lnTo>
                  <a:lnTo>
                    <a:pt x="3" y="495"/>
                  </a:lnTo>
                  <a:lnTo>
                    <a:pt x="1" y="490"/>
                  </a:lnTo>
                  <a:lnTo>
                    <a:pt x="0" y="484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3" y="15"/>
                  </a:lnTo>
                  <a:lnTo>
                    <a:pt x="7" y="13"/>
                  </a:lnTo>
                  <a:lnTo>
                    <a:pt x="12" y="10"/>
                  </a:lnTo>
                  <a:lnTo>
                    <a:pt x="17" y="9"/>
                  </a:lnTo>
                  <a:lnTo>
                    <a:pt x="100" y="9"/>
                  </a:lnTo>
                  <a:lnTo>
                    <a:pt x="107" y="10"/>
                  </a:lnTo>
                  <a:lnTo>
                    <a:pt x="110" y="13"/>
                  </a:lnTo>
                  <a:lnTo>
                    <a:pt x="114" y="18"/>
                  </a:lnTo>
                  <a:lnTo>
                    <a:pt x="117" y="23"/>
                  </a:lnTo>
                  <a:lnTo>
                    <a:pt x="117" y="93"/>
                  </a:lnTo>
                  <a:lnTo>
                    <a:pt x="118" y="93"/>
                  </a:lnTo>
                  <a:lnTo>
                    <a:pt x="132" y="64"/>
                  </a:lnTo>
                  <a:lnTo>
                    <a:pt x="147" y="40"/>
                  </a:lnTo>
                  <a:lnTo>
                    <a:pt x="166" y="23"/>
                  </a:lnTo>
                  <a:lnTo>
                    <a:pt x="187" y="10"/>
                  </a:lnTo>
                  <a:lnTo>
                    <a:pt x="211" y="3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8126024" y="6387956"/>
              <a:ext cx="105509" cy="125629"/>
            </a:xfrm>
            <a:custGeom>
              <a:avLst/>
              <a:gdLst>
                <a:gd name="T0" fmla="*/ 243 w 430"/>
                <a:gd name="T1" fmla="*/ 268 h 512"/>
                <a:gd name="T2" fmla="*/ 202 w 430"/>
                <a:gd name="T3" fmla="*/ 273 h 512"/>
                <a:gd name="T4" fmla="*/ 167 w 430"/>
                <a:gd name="T5" fmla="*/ 288 h 512"/>
                <a:gd name="T6" fmla="*/ 141 w 430"/>
                <a:gd name="T7" fmla="*/ 316 h 512"/>
                <a:gd name="T8" fmla="*/ 131 w 430"/>
                <a:gd name="T9" fmla="*/ 357 h 512"/>
                <a:gd name="T10" fmla="*/ 141 w 430"/>
                <a:gd name="T11" fmla="*/ 398 h 512"/>
                <a:gd name="T12" fmla="*/ 168 w 430"/>
                <a:gd name="T13" fmla="*/ 419 h 512"/>
                <a:gd name="T14" fmla="*/ 204 w 430"/>
                <a:gd name="T15" fmla="*/ 420 h 512"/>
                <a:gd name="T16" fmla="*/ 236 w 430"/>
                <a:gd name="T17" fmla="*/ 399 h 512"/>
                <a:gd name="T18" fmla="*/ 259 w 430"/>
                <a:gd name="T19" fmla="*/ 359 h 512"/>
                <a:gd name="T20" fmla="*/ 265 w 430"/>
                <a:gd name="T21" fmla="*/ 312 h 512"/>
                <a:gd name="T22" fmla="*/ 265 w 430"/>
                <a:gd name="T23" fmla="*/ 267 h 512"/>
                <a:gd name="T24" fmla="*/ 240 w 430"/>
                <a:gd name="T25" fmla="*/ 1 h 512"/>
                <a:gd name="T26" fmla="*/ 287 w 430"/>
                <a:gd name="T27" fmla="*/ 10 h 512"/>
                <a:gd name="T28" fmla="*/ 333 w 430"/>
                <a:gd name="T29" fmla="*/ 30 h 512"/>
                <a:gd name="T30" fmla="*/ 368 w 430"/>
                <a:gd name="T31" fmla="*/ 63 h 512"/>
                <a:gd name="T32" fmla="*/ 386 w 430"/>
                <a:gd name="T33" fmla="*/ 104 h 512"/>
                <a:gd name="T34" fmla="*/ 391 w 430"/>
                <a:gd name="T35" fmla="*/ 150 h 512"/>
                <a:gd name="T36" fmla="*/ 392 w 430"/>
                <a:gd name="T37" fmla="*/ 199 h 512"/>
                <a:gd name="T38" fmla="*/ 393 w 430"/>
                <a:gd name="T39" fmla="*/ 361 h 512"/>
                <a:gd name="T40" fmla="*/ 406 w 430"/>
                <a:gd name="T41" fmla="*/ 395 h 512"/>
                <a:gd name="T42" fmla="*/ 425 w 430"/>
                <a:gd name="T43" fmla="*/ 422 h 512"/>
                <a:gd name="T44" fmla="*/ 430 w 430"/>
                <a:gd name="T45" fmla="*/ 439 h 512"/>
                <a:gd name="T46" fmla="*/ 412 w 430"/>
                <a:gd name="T47" fmla="*/ 457 h 512"/>
                <a:gd name="T48" fmla="*/ 383 w 430"/>
                <a:gd name="T49" fmla="*/ 482 h 512"/>
                <a:gd name="T50" fmla="*/ 357 w 430"/>
                <a:gd name="T51" fmla="*/ 506 h 512"/>
                <a:gd name="T52" fmla="*/ 349 w 430"/>
                <a:gd name="T53" fmla="*/ 510 h 512"/>
                <a:gd name="T54" fmla="*/ 334 w 430"/>
                <a:gd name="T55" fmla="*/ 507 h 512"/>
                <a:gd name="T56" fmla="*/ 309 w 430"/>
                <a:gd name="T57" fmla="*/ 482 h 512"/>
                <a:gd name="T58" fmla="*/ 292 w 430"/>
                <a:gd name="T59" fmla="*/ 461 h 512"/>
                <a:gd name="T60" fmla="*/ 260 w 430"/>
                <a:gd name="T61" fmla="*/ 469 h 512"/>
                <a:gd name="T62" fmla="*/ 214 w 430"/>
                <a:gd name="T63" fmla="*/ 500 h 512"/>
                <a:gd name="T64" fmla="*/ 165 w 430"/>
                <a:gd name="T65" fmla="*/ 511 h 512"/>
                <a:gd name="T66" fmla="*/ 107 w 430"/>
                <a:gd name="T67" fmla="*/ 511 h 512"/>
                <a:gd name="T68" fmla="*/ 60 w 430"/>
                <a:gd name="T69" fmla="*/ 493 h 512"/>
                <a:gd name="T70" fmla="*/ 23 w 430"/>
                <a:gd name="T71" fmla="*/ 458 h 512"/>
                <a:gd name="T72" fmla="*/ 4 w 430"/>
                <a:gd name="T73" fmla="*/ 405 h 512"/>
                <a:gd name="T74" fmla="*/ 3 w 430"/>
                <a:gd name="T75" fmla="*/ 344 h 512"/>
                <a:gd name="T76" fmla="*/ 21 w 430"/>
                <a:gd name="T77" fmla="*/ 292 h 512"/>
                <a:gd name="T78" fmla="*/ 53 w 430"/>
                <a:gd name="T79" fmla="*/ 253 h 512"/>
                <a:gd name="T80" fmla="*/ 96 w 430"/>
                <a:gd name="T81" fmla="*/ 226 h 512"/>
                <a:gd name="T82" fmla="*/ 162 w 430"/>
                <a:gd name="T83" fmla="*/ 208 h 512"/>
                <a:gd name="T84" fmla="*/ 232 w 430"/>
                <a:gd name="T85" fmla="*/ 199 h 512"/>
                <a:gd name="T86" fmla="*/ 265 w 430"/>
                <a:gd name="T87" fmla="*/ 184 h 512"/>
                <a:gd name="T88" fmla="*/ 265 w 430"/>
                <a:gd name="T89" fmla="*/ 150 h 512"/>
                <a:gd name="T90" fmla="*/ 255 w 430"/>
                <a:gd name="T91" fmla="*/ 118 h 512"/>
                <a:gd name="T92" fmla="*/ 232 w 430"/>
                <a:gd name="T93" fmla="*/ 101 h 512"/>
                <a:gd name="T94" fmla="*/ 204 w 430"/>
                <a:gd name="T95" fmla="*/ 96 h 512"/>
                <a:gd name="T96" fmla="*/ 167 w 430"/>
                <a:gd name="T97" fmla="*/ 103 h 512"/>
                <a:gd name="T98" fmla="*/ 139 w 430"/>
                <a:gd name="T99" fmla="*/ 130 h 512"/>
                <a:gd name="T100" fmla="*/ 130 w 430"/>
                <a:gd name="T101" fmla="*/ 154 h 512"/>
                <a:gd name="T102" fmla="*/ 125 w 430"/>
                <a:gd name="T103" fmla="*/ 162 h 512"/>
                <a:gd name="T104" fmla="*/ 116 w 430"/>
                <a:gd name="T105" fmla="*/ 166 h 512"/>
                <a:gd name="T106" fmla="*/ 27 w 430"/>
                <a:gd name="T107" fmla="*/ 155 h 512"/>
                <a:gd name="T108" fmla="*/ 21 w 430"/>
                <a:gd name="T109" fmla="*/ 152 h 512"/>
                <a:gd name="T110" fmla="*/ 17 w 430"/>
                <a:gd name="T111" fmla="*/ 146 h 512"/>
                <a:gd name="T112" fmla="*/ 16 w 430"/>
                <a:gd name="T113" fmla="*/ 137 h 512"/>
                <a:gd name="T114" fmla="*/ 37 w 430"/>
                <a:gd name="T115" fmla="*/ 83 h 512"/>
                <a:gd name="T116" fmla="*/ 71 w 430"/>
                <a:gd name="T117" fmla="*/ 44 h 512"/>
                <a:gd name="T118" fmla="*/ 115 w 430"/>
                <a:gd name="T119" fmla="*/ 18 h 512"/>
                <a:gd name="T120" fmla="*/ 165 w 430"/>
                <a:gd name="T121" fmla="*/ 4 h 512"/>
                <a:gd name="T122" fmla="*/ 217 w 430"/>
                <a:gd name="T123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512">
                  <a:moveTo>
                    <a:pt x="265" y="267"/>
                  </a:moveTo>
                  <a:lnTo>
                    <a:pt x="243" y="268"/>
                  </a:lnTo>
                  <a:lnTo>
                    <a:pt x="222" y="269"/>
                  </a:lnTo>
                  <a:lnTo>
                    <a:pt x="202" y="273"/>
                  </a:lnTo>
                  <a:lnTo>
                    <a:pt x="183" y="279"/>
                  </a:lnTo>
                  <a:lnTo>
                    <a:pt x="167" y="288"/>
                  </a:lnTo>
                  <a:lnTo>
                    <a:pt x="152" y="299"/>
                  </a:lnTo>
                  <a:lnTo>
                    <a:pt x="141" y="316"/>
                  </a:lnTo>
                  <a:lnTo>
                    <a:pt x="134" y="335"/>
                  </a:lnTo>
                  <a:lnTo>
                    <a:pt x="131" y="357"/>
                  </a:lnTo>
                  <a:lnTo>
                    <a:pt x="134" y="379"/>
                  </a:lnTo>
                  <a:lnTo>
                    <a:pt x="141" y="398"/>
                  </a:lnTo>
                  <a:lnTo>
                    <a:pt x="153" y="410"/>
                  </a:lnTo>
                  <a:lnTo>
                    <a:pt x="168" y="419"/>
                  </a:lnTo>
                  <a:lnTo>
                    <a:pt x="187" y="423"/>
                  </a:lnTo>
                  <a:lnTo>
                    <a:pt x="204" y="420"/>
                  </a:lnTo>
                  <a:lnTo>
                    <a:pt x="222" y="411"/>
                  </a:lnTo>
                  <a:lnTo>
                    <a:pt x="236" y="399"/>
                  </a:lnTo>
                  <a:lnTo>
                    <a:pt x="248" y="381"/>
                  </a:lnTo>
                  <a:lnTo>
                    <a:pt x="259" y="359"/>
                  </a:lnTo>
                  <a:lnTo>
                    <a:pt x="264" y="336"/>
                  </a:lnTo>
                  <a:lnTo>
                    <a:pt x="265" y="312"/>
                  </a:lnTo>
                  <a:lnTo>
                    <a:pt x="265" y="287"/>
                  </a:lnTo>
                  <a:lnTo>
                    <a:pt x="265" y="267"/>
                  </a:lnTo>
                  <a:close/>
                  <a:moveTo>
                    <a:pt x="217" y="0"/>
                  </a:moveTo>
                  <a:lnTo>
                    <a:pt x="240" y="1"/>
                  </a:lnTo>
                  <a:lnTo>
                    <a:pt x="264" y="5"/>
                  </a:lnTo>
                  <a:lnTo>
                    <a:pt x="287" y="10"/>
                  </a:lnTo>
                  <a:lnTo>
                    <a:pt x="311" y="19"/>
                  </a:lnTo>
                  <a:lnTo>
                    <a:pt x="333" y="30"/>
                  </a:lnTo>
                  <a:lnTo>
                    <a:pt x="352" y="45"/>
                  </a:lnTo>
                  <a:lnTo>
                    <a:pt x="368" y="63"/>
                  </a:lnTo>
                  <a:lnTo>
                    <a:pt x="379" y="83"/>
                  </a:lnTo>
                  <a:lnTo>
                    <a:pt x="386" y="104"/>
                  </a:lnTo>
                  <a:lnTo>
                    <a:pt x="389" y="126"/>
                  </a:lnTo>
                  <a:lnTo>
                    <a:pt x="391" y="150"/>
                  </a:lnTo>
                  <a:lnTo>
                    <a:pt x="392" y="174"/>
                  </a:lnTo>
                  <a:lnTo>
                    <a:pt x="392" y="199"/>
                  </a:lnTo>
                  <a:lnTo>
                    <a:pt x="392" y="338"/>
                  </a:lnTo>
                  <a:lnTo>
                    <a:pt x="393" y="361"/>
                  </a:lnTo>
                  <a:lnTo>
                    <a:pt x="398" y="380"/>
                  </a:lnTo>
                  <a:lnTo>
                    <a:pt x="406" y="395"/>
                  </a:lnTo>
                  <a:lnTo>
                    <a:pt x="416" y="409"/>
                  </a:lnTo>
                  <a:lnTo>
                    <a:pt x="425" y="422"/>
                  </a:lnTo>
                  <a:lnTo>
                    <a:pt x="430" y="430"/>
                  </a:lnTo>
                  <a:lnTo>
                    <a:pt x="430" y="439"/>
                  </a:lnTo>
                  <a:lnTo>
                    <a:pt x="425" y="445"/>
                  </a:lnTo>
                  <a:lnTo>
                    <a:pt x="412" y="457"/>
                  </a:lnTo>
                  <a:lnTo>
                    <a:pt x="398" y="469"/>
                  </a:lnTo>
                  <a:lnTo>
                    <a:pt x="383" y="482"/>
                  </a:lnTo>
                  <a:lnTo>
                    <a:pt x="368" y="495"/>
                  </a:lnTo>
                  <a:lnTo>
                    <a:pt x="357" y="506"/>
                  </a:lnTo>
                  <a:lnTo>
                    <a:pt x="355" y="506"/>
                  </a:lnTo>
                  <a:lnTo>
                    <a:pt x="349" y="510"/>
                  </a:lnTo>
                  <a:lnTo>
                    <a:pt x="342" y="510"/>
                  </a:lnTo>
                  <a:lnTo>
                    <a:pt x="334" y="507"/>
                  </a:lnTo>
                  <a:lnTo>
                    <a:pt x="319" y="493"/>
                  </a:lnTo>
                  <a:lnTo>
                    <a:pt x="309" y="482"/>
                  </a:lnTo>
                  <a:lnTo>
                    <a:pt x="300" y="472"/>
                  </a:lnTo>
                  <a:lnTo>
                    <a:pt x="292" y="461"/>
                  </a:lnTo>
                  <a:lnTo>
                    <a:pt x="284" y="448"/>
                  </a:lnTo>
                  <a:lnTo>
                    <a:pt x="260" y="469"/>
                  </a:lnTo>
                  <a:lnTo>
                    <a:pt x="237" y="487"/>
                  </a:lnTo>
                  <a:lnTo>
                    <a:pt x="214" y="500"/>
                  </a:lnTo>
                  <a:lnTo>
                    <a:pt x="191" y="507"/>
                  </a:lnTo>
                  <a:lnTo>
                    <a:pt x="165" y="511"/>
                  </a:lnTo>
                  <a:lnTo>
                    <a:pt x="135" y="512"/>
                  </a:lnTo>
                  <a:lnTo>
                    <a:pt x="107" y="511"/>
                  </a:lnTo>
                  <a:lnTo>
                    <a:pt x="82" y="505"/>
                  </a:lnTo>
                  <a:lnTo>
                    <a:pt x="60" y="493"/>
                  </a:lnTo>
                  <a:lnTo>
                    <a:pt x="40" y="478"/>
                  </a:lnTo>
                  <a:lnTo>
                    <a:pt x="23" y="458"/>
                  </a:lnTo>
                  <a:lnTo>
                    <a:pt x="12" y="434"/>
                  </a:lnTo>
                  <a:lnTo>
                    <a:pt x="4" y="405"/>
                  </a:lnTo>
                  <a:lnTo>
                    <a:pt x="0" y="372"/>
                  </a:lnTo>
                  <a:lnTo>
                    <a:pt x="3" y="344"/>
                  </a:lnTo>
                  <a:lnTo>
                    <a:pt x="11" y="316"/>
                  </a:lnTo>
                  <a:lnTo>
                    <a:pt x="21" y="292"/>
                  </a:lnTo>
                  <a:lnTo>
                    <a:pt x="36" y="272"/>
                  </a:lnTo>
                  <a:lnTo>
                    <a:pt x="53" y="253"/>
                  </a:lnTo>
                  <a:lnTo>
                    <a:pt x="73" y="238"/>
                  </a:lnTo>
                  <a:lnTo>
                    <a:pt x="96" y="226"/>
                  </a:lnTo>
                  <a:lnTo>
                    <a:pt x="128" y="215"/>
                  </a:lnTo>
                  <a:lnTo>
                    <a:pt x="162" y="208"/>
                  </a:lnTo>
                  <a:lnTo>
                    <a:pt x="198" y="203"/>
                  </a:lnTo>
                  <a:lnTo>
                    <a:pt x="232" y="199"/>
                  </a:lnTo>
                  <a:lnTo>
                    <a:pt x="265" y="195"/>
                  </a:lnTo>
                  <a:lnTo>
                    <a:pt x="265" y="184"/>
                  </a:lnTo>
                  <a:lnTo>
                    <a:pt x="266" y="167"/>
                  </a:lnTo>
                  <a:lnTo>
                    <a:pt x="265" y="150"/>
                  </a:lnTo>
                  <a:lnTo>
                    <a:pt x="261" y="133"/>
                  </a:lnTo>
                  <a:lnTo>
                    <a:pt x="255" y="118"/>
                  </a:lnTo>
                  <a:lnTo>
                    <a:pt x="245" y="108"/>
                  </a:lnTo>
                  <a:lnTo>
                    <a:pt x="232" y="101"/>
                  </a:lnTo>
                  <a:lnTo>
                    <a:pt x="218" y="97"/>
                  </a:lnTo>
                  <a:lnTo>
                    <a:pt x="204" y="96"/>
                  </a:lnTo>
                  <a:lnTo>
                    <a:pt x="184" y="97"/>
                  </a:lnTo>
                  <a:lnTo>
                    <a:pt x="167" y="103"/>
                  </a:lnTo>
                  <a:lnTo>
                    <a:pt x="150" y="115"/>
                  </a:lnTo>
                  <a:lnTo>
                    <a:pt x="139" y="130"/>
                  </a:lnTo>
                  <a:lnTo>
                    <a:pt x="133" y="150"/>
                  </a:lnTo>
                  <a:lnTo>
                    <a:pt x="130" y="154"/>
                  </a:lnTo>
                  <a:lnTo>
                    <a:pt x="128" y="159"/>
                  </a:lnTo>
                  <a:lnTo>
                    <a:pt x="125" y="162"/>
                  </a:lnTo>
                  <a:lnTo>
                    <a:pt x="121" y="165"/>
                  </a:lnTo>
                  <a:lnTo>
                    <a:pt x="116" y="166"/>
                  </a:lnTo>
                  <a:lnTo>
                    <a:pt x="29" y="156"/>
                  </a:lnTo>
                  <a:lnTo>
                    <a:pt x="27" y="155"/>
                  </a:lnTo>
                  <a:lnTo>
                    <a:pt x="23" y="154"/>
                  </a:lnTo>
                  <a:lnTo>
                    <a:pt x="21" y="152"/>
                  </a:lnTo>
                  <a:lnTo>
                    <a:pt x="18" y="148"/>
                  </a:lnTo>
                  <a:lnTo>
                    <a:pt x="17" y="146"/>
                  </a:lnTo>
                  <a:lnTo>
                    <a:pt x="16" y="142"/>
                  </a:lnTo>
                  <a:lnTo>
                    <a:pt x="16" y="137"/>
                  </a:lnTo>
                  <a:lnTo>
                    <a:pt x="24" y="108"/>
                  </a:lnTo>
                  <a:lnTo>
                    <a:pt x="37" y="83"/>
                  </a:lnTo>
                  <a:lnTo>
                    <a:pt x="52" y="62"/>
                  </a:lnTo>
                  <a:lnTo>
                    <a:pt x="71" y="44"/>
                  </a:lnTo>
                  <a:lnTo>
                    <a:pt x="92" y="29"/>
                  </a:lnTo>
                  <a:lnTo>
                    <a:pt x="115" y="18"/>
                  </a:lnTo>
                  <a:lnTo>
                    <a:pt x="139" y="10"/>
                  </a:lnTo>
                  <a:lnTo>
                    <a:pt x="165" y="4"/>
                  </a:lnTo>
                  <a:lnTo>
                    <a:pt x="191" y="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16" name="Freeform 23"/>
            <p:cNvSpPr>
              <a:spLocks noEditPoints="1"/>
            </p:cNvSpPr>
            <p:nvPr userDrawn="1"/>
          </p:nvSpPr>
          <p:spPr bwMode="auto">
            <a:xfrm>
              <a:off x="7837714" y="6387956"/>
              <a:ext cx="105018" cy="125629"/>
            </a:xfrm>
            <a:custGeom>
              <a:avLst/>
              <a:gdLst>
                <a:gd name="T0" fmla="*/ 243 w 428"/>
                <a:gd name="T1" fmla="*/ 268 h 512"/>
                <a:gd name="T2" fmla="*/ 201 w 428"/>
                <a:gd name="T3" fmla="*/ 273 h 512"/>
                <a:gd name="T4" fmla="*/ 165 w 428"/>
                <a:gd name="T5" fmla="*/ 288 h 512"/>
                <a:gd name="T6" fmla="*/ 140 w 428"/>
                <a:gd name="T7" fmla="*/ 316 h 512"/>
                <a:gd name="T8" fmla="*/ 131 w 428"/>
                <a:gd name="T9" fmla="*/ 357 h 512"/>
                <a:gd name="T10" fmla="*/ 140 w 428"/>
                <a:gd name="T11" fmla="*/ 398 h 512"/>
                <a:gd name="T12" fmla="*/ 166 w 428"/>
                <a:gd name="T13" fmla="*/ 419 h 512"/>
                <a:gd name="T14" fmla="*/ 204 w 428"/>
                <a:gd name="T15" fmla="*/ 420 h 512"/>
                <a:gd name="T16" fmla="*/ 235 w 428"/>
                <a:gd name="T17" fmla="*/ 399 h 512"/>
                <a:gd name="T18" fmla="*/ 258 w 428"/>
                <a:gd name="T19" fmla="*/ 359 h 512"/>
                <a:gd name="T20" fmla="*/ 264 w 428"/>
                <a:gd name="T21" fmla="*/ 312 h 512"/>
                <a:gd name="T22" fmla="*/ 264 w 428"/>
                <a:gd name="T23" fmla="*/ 267 h 512"/>
                <a:gd name="T24" fmla="*/ 238 w 428"/>
                <a:gd name="T25" fmla="*/ 1 h 512"/>
                <a:gd name="T26" fmla="*/ 287 w 428"/>
                <a:gd name="T27" fmla="*/ 10 h 512"/>
                <a:gd name="T28" fmla="*/ 332 w 428"/>
                <a:gd name="T29" fmla="*/ 30 h 512"/>
                <a:gd name="T30" fmla="*/ 366 w 428"/>
                <a:gd name="T31" fmla="*/ 63 h 512"/>
                <a:gd name="T32" fmla="*/ 385 w 428"/>
                <a:gd name="T33" fmla="*/ 104 h 512"/>
                <a:gd name="T34" fmla="*/ 390 w 428"/>
                <a:gd name="T35" fmla="*/ 150 h 512"/>
                <a:gd name="T36" fmla="*/ 390 w 428"/>
                <a:gd name="T37" fmla="*/ 199 h 512"/>
                <a:gd name="T38" fmla="*/ 393 w 428"/>
                <a:gd name="T39" fmla="*/ 361 h 512"/>
                <a:gd name="T40" fmla="*/ 405 w 428"/>
                <a:gd name="T41" fmla="*/ 395 h 512"/>
                <a:gd name="T42" fmla="*/ 424 w 428"/>
                <a:gd name="T43" fmla="*/ 422 h 512"/>
                <a:gd name="T44" fmla="*/ 428 w 428"/>
                <a:gd name="T45" fmla="*/ 439 h 512"/>
                <a:gd name="T46" fmla="*/ 412 w 428"/>
                <a:gd name="T47" fmla="*/ 457 h 512"/>
                <a:gd name="T48" fmla="*/ 381 w 428"/>
                <a:gd name="T49" fmla="*/ 482 h 512"/>
                <a:gd name="T50" fmla="*/ 355 w 428"/>
                <a:gd name="T51" fmla="*/ 506 h 512"/>
                <a:gd name="T52" fmla="*/ 349 w 428"/>
                <a:gd name="T53" fmla="*/ 510 h 512"/>
                <a:gd name="T54" fmla="*/ 334 w 428"/>
                <a:gd name="T55" fmla="*/ 507 h 512"/>
                <a:gd name="T56" fmla="*/ 307 w 428"/>
                <a:gd name="T57" fmla="*/ 482 h 512"/>
                <a:gd name="T58" fmla="*/ 291 w 428"/>
                <a:gd name="T59" fmla="*/ 461 h 512"/>
                <a:gd name="T60" fmla="*/ 258 w 428"/>
                <a:gd name="T61" fmla="*/ 469 h 512"/>
                <a:gd name="T62" fmla="*/ 214 w 428"/>
                <a:gd name="T63" fmla="*/ 500 h 512"/>
                <a:gd name="T64" fmla="*/ 164 w 428"/>
                <a:gd name="T65" fmla="*/ 511 h 512"/>
                <a:gd name="T66" fmla="*/ 107 w 428"/>
                <a:gd name="T67" fmla="*/ 511 h 512"/>
                <a:gd name="T68" fmla="*/ 59 w 428"/>
                <a:gd name="T69" fmla="*/ 493 h 512"/>
                <a:gd name="T70" fmla="*/ 23 w 428"/>
                <a:gd name="T71" fmla="*/ 458 h 512"/>
                <a:gd name="T72" fmla="*/ 3 w 428"/>
                <a:gd name="T73" fmla="*/ 405 h 512"/>
                <a:gd name="T74" fmla="*/ 3 w 428"/>
                <a:gd name="T75" fmla="*/ 344 h 512"/>
                <a:gd name="T76" fmla="*/ 20 w 428"/>
                <a:gd name="T77" fmla="*/ 292 h 512"/>
                <a:gd name="T78" fmla="*/ 52 w 428"/>
                <a:gd name="T79" fmla="*/ 253 h 512"/>
                <a:gd name="T80" fmla="*/ 96 w 428"/>
                <a:gd name="T81" fmla="*/ 226 h 512"/>
                <a:gd name="T82" fmla="*/ 161 w 428"/>
                <a:gd name="T83" fmla="*/ 208 h 512"/>
                <a:gd name="T84" fmla="*/ 232 w 428"/>
                <a:gd name="T85" fmla="*/ 199 h 512"/>
                <a:gd name="T86" fmla="*/ 264 w 428"/>
                <a:gd name="T87" fmla="*/ 184 h 512"/>
                <a:gd name="T88" fmla="*/ 263 w 428"/>
                <a:gd name="T89" fmla="*/ 150 h 512"/>
                <a:gd name="T90" fmla="*/ 253 w 428"/>
                <a:gd name="T91" fmla="*/ 118 h 512"/>
                <a:gd name="T92" fmla="*/ 232 w 428"/>
                <a:gd name="T93" fmla="*/ 101 h 512"/>
                <a:gd name="T94" fmla="*/ 203 w 428"/>
                <a:gd name="T95" fmla="*/ 96 h 512"/>
                <a:gd name="T96" fmla="*/ 165 w 428"/>
                <a:gd name="T97" fmla="*/ 103 h 512"/>
                <a:gd name="T98" fmla="*/ 138 w 428"/>
                <a:gd name="T99" fmla="*/ 130 h 512"/>
                <a:gd name="T100" fmla="*/ 130 w 428"/>
                <a:gd name="T101" fmla="*/ 154 h 512"/>
                <a:gd name="T102" fmla="*/ 123 w 428"/>
                <a:gd name="T103" fmla="*/ 162 h 512"/>
                <a:gd name="T104" fmla="*/ 116 w 428"/>
                <a:gd name="T105" fmla="*/ 166 h 512"/>
                <a:gd name="T106" fmla="*/ 25 w 428"/>
                <a:gd name="T107" fmla="*/ 155 h 512"/>
                <a:gd name="T108" fmla="*/ 19 w 428"/>
                <a:gd name="T109" fmla="*/ 152 h 512"/>
                <a:gd name="T110" fmla="*/ 15 w 428"/>
                <a:gd name="T111" fmla="*/ 146 h 512"/>
                <a:gd name="T112" fmla="*/ 15 w 428"/>
                <a:gd name="T113" fmla="*/ 137 h 512"/>
                <a:gd name="T114" fmla="*/ 35 w 428"/>
                <a:gd name="T115" fmla="*/ 83 h 512"/>
                <a:gd name="T116" fmla="*/ 69 w 428"/>
                <a:gd name="T117" fmla="*/ 44 h 512"/>
                <a:gd name="T118" fmla="*/ 115 w 428"/>
                <a:gd name="T119" fmla="*/ 18 h 512"/>
                <a:gd name="T120" fmla="*/ 164 w 428"/>
                <a:gd name="T121" fmla="*/ 4 h 512"/>
                <a:gd name="T122" fmla="*/ 215 w 428"/>
                <a:gd name="T123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8" h="512">
                  <a:moveTo>
                    <a:pt x="264" y="267"/>
                  </a:moveTo>
                  <a:lnTo>
                    <a:pt x="243" y="268"/>
                  </a:lnTo>
                  <a:lnTo>
                    <a:pt x="222" y="269"/>
                  </a:lnTo>
                  <a:lnTo>
                    <a:pt x="201" y="273"/>
                  </a:lnTo>
                  <a:lnTo>
                    <a:pt x="182" y="279"/>
                  </a:lnTo>
                  <a:lnTo>
                    <a:pt x="165" y="288"/>
                  </a:lnTo>
                  <a:lnTo>
                    <a:pt x="151" y="299"/>
                  </a:lnTo>
                  <a:lnTo>
                    <a:pt x="140" y="316"/>
                  </a:lnTo>
                  <a:lnTo>
                    <a:pt x="133" y="335"/>
                  </a:lnTo>
                  <a:lnTo>
                    <a:pt x="131" y="357"/>
                  </a:lnTo>
                  <a:lnTo>
                    <a:pt x="133" y="379"/>
                  </a:lnTo>
                  <a:lnTo>
                    <a:pt x="140" y="398"/>
                  </a:lnTo>
                  <a:lnTo>
                    <a:pt x="151" y="410"/>
                  </a:lnTo>
                  <a:lnTo>
                    <a:pt x="166" y="419"/>
                  </a:lnTo>
                  <a:lnTo>
                    <a:pt x="185" y="423"/>
                  </a:lnTo>
                  <a:lnTo>
                    <a:pt x="204" y="420"/>
                  </a:lnTo>
                  <a:lnTo>
                    <a:pt x="220" y="411"/>
                  </a:lnTo>
                  <a:lnTo>
                    <a:pt x="235" y="399"/>
                  </a:lnTo>
                  <a:lnTo>
                    <a:pt x="248" y="381"/>
                  </a:lnTo>
                  <a:lnTo>
                    <a:pt x="258" y="359"/>
                  </a:lnTo>
                  <a:lnTo>
                    <a:pt x="263" y="336"/>
                  </a:lnTo>
                  <a:lnTo>
                    <a:pt x="264" y="312"/>
                  </a:lnTo>
                  <a:lnTo>
                    <a:pt x="264" y="287"/>
                  </a:lnTo>
                  <a:lnTo>
                    <a:pt x="264" y="267"/>
                  </a:lnTo>
                  <a:close/>
                  <a:moveTo>
                    <a:pt x="215" y="0"/>
                  </a:moveTo>
                  <a:lnTo>
                    <a:pt x="238" y="1"/>
                  </a:lnTo>
                  <a:lnTo>
                    <a:pt x="263" y="5"/>
                  </a:lnTo>
                  <a:lnTo>
                    <a:pt x="287" y="10"/>
                  </a:lnTo>
                  <a:lnTo>
                    <a:pt x="310" y="19"/>
                  </a:lnTo>
                  <a:lnTo>
                    <a:pt x="332" y="30"/>
                  </a:lnTo>
                  <a:lnTo>
                    <a:pt x="351" y="45"/>
                  </a:lnTo>
                  <a:lnTo>
                    <a:pt x="366" y="63"/>
                  </a:lnTo>
                  <a:lnTo>
                    <a:pt x="378" y="83"/>
                  </a:lnTo>
                  <a:lnTo>
                    <a:pt x="385" y="104"/>
                  </a:lnTo>
                  <a:lnTo>
                    <a:pt x="389" y="126"/>
                  </a:lnTo>
                  <a:lnTo>
                    <a:pt x="390" y="150"/>
                  </a:lnTo>
                  <a:lnTo>
                    <a:pt x="390" y="174"/>
                  </a:lnTo>
                  <a:lnTo>
                    <a:pt x="390" y="199"/>
                  </a:lnTo>
                  <a:lnTo>
                    <a:pt x="390" y="338"/>
                  </a:lnTo>
                  <a:lnTo>
                    <a:pt x="393" y="361"/>
                  </a:lnTo>
                  <a:lnTo>
                    <a:pt x="398" y="380"/>
                  </a:lnTo>
                  <a:lnTo>
                    <a:pt x="405" y="395"/>
                  </a:lnTo>
                  <a:lnTo>
                    <a:pt x="414" y="409"/>
                  </a:lnTo>
                  <a:lnTo>
                    <a:pt x="424" y="422"/>
                  </a:lnTo>
                  <a:lnTo>
                    <a:pt x="428" y="430"/>
                  </a:lnTo>
                  <a:lnTo>
                    <a:pt x="428" y="439"/>
                  </a:lnTo>
                  <a:lnTo>
                    <a:pt x="424" y="445"/>
                  </a:lnTo>
                  <a:lnTo>
                    <a:pt x="412" y="457"/>
                  </a:lnTo>
                  <a:lnTo>
                    <a:pt x="396" y="469"/>
                  </a:lnTo>
                  <a:lnTo>
                    <a:pt x="381" y="482"/>
                  </a:lnTo>
                  <a:lnTo>
                    <a:pt x="368" y="495"/>
                  </a:lnTo>
                  <a:lnTo>
                    <a:pt x="355" y="506"/>
                  </a:lnTo>
                  <a:lnTo>
                    <a:pt x="355" y="506"/>
                  </a:lnTo>
                  <a:lnTo>
                    <a:pt x="349" y="510"/>
                  </a:lnTo>
                  <a:lnTo>
                    <a:pt x="341" y="510"/>
                  </a:lnTo>
                  <a:lnTo>
                    <a:pt x="334" y="507"/>
                  </a:lnTo>
                  <a:lnTo>
                    <a:pt x="318" y="493"/>
                  </a:lnTo>
                  <a:lnTo>
                    <a:pt x="307" y="482"/>
                  </a:lnTo>
                  <a:lnTo>
                    <a:pt x="298" y="472"/>
                  </a:lnTo>
                  <a:lnTo>
                    <a:pt x="291" y="461"/>
                  </a:lnTo>
                  <a:lnTo>
                    <a:pt x="282" y="448"/>
                  </a:lnTo>
                  <a:lnTo>
                    <a:pt x="258" y="469"/>
                  </a:lnTo>
                  <a:lnTo>
                    <a:pt x="237" y="487"/>
                  </a:lnTo>
                  <a:lnTo>
                    <a:pt x="214" y="500"/>
                  </a:lnTo>
                  <a:lnTo>
                    <a:pt x="190" y="507"/>
                  </a:lnTo>
                  <a:lnTo>
                    <a:pt x="164" y="511"/>
                  </a:lnTo>
                  <a:lnTo>
                    <a:pt x="135" y="512"/>
                  </a:lnTo>
                  <a:lnTo>
                    <a:pt x="107" y="511"/>
                  </a:lnTo>
                  <a:lnTo>
                    <a:pt x="82" y="505"/>
                  </a:lnTo>
                  <a:lnTo>
                    <a:pt x="59" y="493"/>
                  </a:lnTo>
                  <a:lnTo>
                    <a:pt x="39" y="478"/>
                  </a:lnTo>
                  <a:lnTo>
                    <a:pt x="23" y="458"/>
                  </a:lnTo>
                  <a:lnTo>
                    <a:pt x="10" y="434"/>
                  </a:lnTo>
                  <a:lnTo>
                    <a:pt x="3" y="405"/>
                  </a:lnTo>
                  <a:lnTo>
                    <a:pt x="0" y="372"/>
                  </a:lnTo>
                  <a:lnTo>
                    <a:pt x="3" y="344"/>
                  </a:lnTo>
                  <a:lnTo>
                    <a:pt x="9" y="316"/>
                  </a:lnTo>
                  <a:lnTo>
                    <a:pt x="20" y="292"/>
                  </a:lnTo>
                  <a:lnTo>
                    <a:pt x="34" y="272"/>
                  </a:lnTo>
                  <a:lnTo>
                    <a:pt x="52" y="253"/>
                  </a:lnTo>
                  <a:lnTo>
                    <a:pt x="73" y="238"/>
                  </a:lnTo>
                  <a:lnTo>
                    <a:pt x="96" y="226"/>
                  </a:lnTo>
                  <a:lnTo>
                    <a:pt x="127" y="215"/>
                  </a:lnTo>
                  <a:lnTo>
                    <a:pt x="161" y="208"/>
                  </a:lnTo>
                  <a:lnTo>
                    <a:pt x="196" y="203"/>
                  </a:lnTo>
                  <a:lnTo>
                    <a:pt x="232" y="199"/>
                  </a:lnTo>
                  <a:lnTo>
                    <a:pt x="264" y="195"/>
                  </a:lnTo>
                  <a:lnTo>
                    <a:pt x="264" y="184"/>
                  </a:lnTo>
                  <a:lnTo>
                    <a:pt x="264" y="167"/>
                  </a:lnTo>
                  <a:lnTo>
                    <a:pt x="263" y="150"/>
                  </a:lnTo>
                  <a:lnTo>
                    <a:pt x="261" y="133"/>
                  </a:lnTo>
                  <a:lnTo>
                    <a:pt x="253" y="118"/>
                  </a:lnTo>
                  <a:lnTo>
                    <a:pt x="244" y="108"/>
                  </a:lnTo>
                  <a:lnTo>
                    <a:pt x="232" y="101"/>
                  </a:lnTo>
                  <a:lnTo>
                    <a:pt x="218" y="97"/>
                  </a:lnTo>
                  <a:lnTo>
                    <a:pt x="203" y="96"/>
                  </a:lnTo>
                  <a:lnTo>
                    <a:pt x="184" y="97"/>
                  </a:lnTo>
                  <a:lnTo>
                    <a:pt x="165" y="103"/>
                  </a:lnTo>
                  <a:lnTo>
                    <a:pt x="150" y="115"/>
                  </a:lnTo>
                  <a:lnTo>
                    <a:pt x="138" y="130"/>
                  </a:lnTo>
                  <a:lnTo>
                    <a:pt x="131" y="150"/>
                  </a:lnTo>
                  <a:lnTo>
                    <a:pt x="130" y="154"/>
                  </a:lnTo>
                  <a:lnTo>
                    <a:pt x="127" y="159"/>
                  </a:lnTo>
                  <a:lnTo>
                    <a:pt x="123" y="162"/>
                  </a:lnTo>
                  <a:lnTo>
                    <a:pt x="120" y="165"/>
                  </a:lnTo>
                  <a:lnTo>
                    <a:pt x="116" y="166"/>
                  </a:lnTo>
                  <a:lnTo>
                    <a:pt x="29" y="156"/>
                  </a:lnTo>
                  <a:lnTo>
                    <a:pt x="25" y="155"/>
                  </a:lnTo>
                  <a:lnTo>
                    <a:pt x="23" y="154"/>
                  </a:lnTo>
                  <a:lnTo>
                    <a:pt x="19" y="152"/>
                  </a:lnTo>
                  <a:lnTo>
                    <a:pt x="18" y="148"/>
                  </a:lnTo>
                  <a:lnTo>
                    <a:pt x="15" y="146"/>
                  </a:lnTo>
                  <a:lnTo>
                    <a:pt x="15" y="142"/>
                  </a:lnTo>
                  <a:lnTo>
                    <a:pt x="15" y="137"/>
                  </a:lnTo>
                  <a:lnTo>
                    <a:pt x="23" y="108"/>
                  </a:lnTo>
                  <a:lnTo>
                    <a:pt x="35" y="83"/>
                  </a:lnTo>
                  <a:lnTo>
                    <a:pt x="52" y="62"/>
                  </a:lnTo>
                  <a:lnTo>
                    <a:pt x="69" y="44"/>
                  </a:lnTo>
                  <a:lnTo>
                    <a:pt x="91" y="29"/>
                  </a:lnTo>
                  <a:lnTo>
                    <a:pt x="115" y="18"/>
                  </a:lnTo>
                  <a:lnTo>
                    <a:pt x="138" y="10"/>
                  </a:lnTo>
                  <a:lnTo>
                    <a:pt x="164" y="4"/>
                  </a:lnTo>
                  <a:lnTo>
                    <a:pt x="190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</p:grpSp>
      <p:pic>
        <p:nvPicPr>
          <p:cNvPr id="17" name="Picture 2" descr="http://blogs-images.forbes.com/alexknapp/files/2016/01/launch-1200x800.jp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64351" y="-80094"/>
            <a:ext cx="9320384" cy="522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7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103" y="1"/>
            <a:ext cx="9208456" cy="4050674"/>
          </a:xfrm>
          <a:prstGeom prst="rect">
            <a:avLst/>
          </a:prstGeom>
        </p:spPr>
      </p:pic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104" y="3489475"/>
            <a:ext cx="9260004" cy="1689697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6057" y="4992197"/>
            <a:ext cx="6938419" cy="78483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600" i="0">
                <a:solidFill>
                  <a:schemeClr val="bg1"/>
                </a:solidFill>
              </a:defRPr>
            </a:lvl1pPr>
            <a:lvl2pPr marL="214313" indent="0">
              <a:lnSpc>
                <a:spcPct val="85000"/>
              </a:lnSpc>
              <a:spcBef>
                <a:spcPts val="225"/>
              </a:spcBef>
              <a:buNone/>
              <a:defRPr sz="600" i="1"/>
            </a:lvl2pPr>
            <a:lvl3pPr marL="428625" indent="0">
              <a:lnSpc>
                <a:spcPct val="85000"/>
              </a:lnSpc>
              <a:spcBef>
                <a:spcPts val="225"/>
              </a:spcBef>
              <a:buNone/>
              <a:defRPr sz="600" i="1"/>
            </a:lvl3pPr>
            <a:lvl4pPr marL="642938" indent="0">
              <a:lnSpc>
                <a:spcPct val="85000"/>
              </a:lnSpc>
              <a:spcBef>
                <a:spcPts val="225"/>
              </a:spcBef>
              <a:buNone/>
              <a:defRPr sz="600" i="1"/>
            </a:lvl4pPr>
            <a:lvl5pPr marL="857250" indent="0">
              <a:lnSpc>
                <a:spcPct val="85000"/>
              </a:lnSpc>
              <a:spcBef>
                <a:spcPts val="225"/>
              </a:spcBef>
              <a:buNone/>
              <a:defRPr sz="600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2" name="図形グループ 1"/>
          <p:cNvGrpSpPr/>
          <p:nvPr userDrawn="1"/>
        </p:nvGrpSpPr>
        <p:grpSpPr>
          <a:xfrm>
            <a:off x="7839873" y="4760890"/>
            <a:ext cx="836122" cy="188906"/>
            <a:chOff x="7837714" y="6387956"/>
            <a:chExt cx="711082" cy="214208"/>
          </a:xfrm>
        </p:grpSpPr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7937825" y="6524627"/>
              <a:ext cx="344254" cy="77537"/>
            </a:xfrm>
            <a:custGeom>
              <a:avLst/>
              <a:gdLst>
                <a:gd name="T0" fmla="*/ 14 w 1403"/>
                <a:gd name="T1" fmla="*/ 0 h 316"/>
                <a:gd name="T2" fmla="*/ 24 w 1403"/>
                <a:gd name="T3" fmla="*/ 4 h 316"/>
                <a:gd name="T4" fmla="*/ 108 w 1403"/>
                <a:gd name="T5" fmla="*/ 48 h 316"/>
                <a:gd name="T6" fmla="*/ 195 w 1403"/>
                <a:gd name="T7" fmla="*/ 89 h 316"/>
                <a:gd name="T8" fmla="*/ 287 w 1403"/>
                <a:gd name="T9" fmla="*/ 122 h 316"/>
                <a:gd name="T10" fmla="*/ 382 w 1403"/>
                <a:gd name="T11" fmla="*/ 151 h 316"/>
                <a:gd name="T12" fmla="*/ 479 w 1403"/>
                <a:gd name="T13" fmla="*/ 175 h 316"/>
                <a:gd name="T14" fmla="*/ 580 w 1403"/>
                <a:gd name="T15" fmla="*/ 192 h 316"/>
                <a:gd name="T16" fmla="*/ 682 w 1403"/>
                <a:gd name="T17" fmla="*/ 202 h 316"/>
                <a:gd name="T18" fmla="*/ 785 w 1403"/>
                <a:gd name="T19" fmla="*/ 206 h 316"/>
                <a:gd name="T20" fmla="*/ 880 w 1403"/>
                <a:gd name="T21" fmla="*/ 202 h 316"/>
                <a:gd name="T22" fmla="*/ 976 w 1403"/>
                <a:gd name="T23" fmla="*/ 193 h 316"/>
                <a:gd name="T24" fmla="*/ 1075 w 1403"/>
                <a:gd name="T25" fmla="*/ 177 h 316"/>
                <a:gd name="T26" fmla="*/ 1173 w 1403"/>
                <a:gd name="T27" fmla="*/ 153 h 316"/>
                <a:gd name="T28" fmla="*/ 1270 w 1403"/>
                <a:gd name="T29" fmla="*/ 124 h 316"/>
                <a:gd name="T30" fmla="*/ 1365 w 1403"/>
                <a:gd name="T31" fmla="*/ 87 h 316"/>
                <a:gd name="T32" fmla="*/ 1378 w 1403"/>
                <a:gd name="T33" fmla="*/ 85 h 316"/>
                <a:gd name="T34" fmla="*/ 1388 w 1403"/>
                <a:gd name="T35" fmla="*/ 86 h 316"/>
                <a:gd name="T36" fmla="*/ 1396 w 1403"/>
                <a:gd name="T37" fmla="*/ 91 h 316"/>
                <a:gd name="T38" fmla="*/ 1402 w 1403"/>
                <a:gd name="T39" fmla="*/ 99 h 316"/>
                <a:gd name="T40" fmla="*/ 1403 w 1403"/>
                <a:gd name="T41" fmla="*/ 107 h 316"/>
                <a:gd name="T42" fmla="*/ 1399 w 1403"/>
                <a:gd name="T43" fmla="*/ 117 h 316"/>
                <a:gd name="T44" fmla="*/ 1390 w 1403"/>
                <a:gd name="T45" fmla="*/ 126 h 316"/>
                <a:gd name="T46" fmla="*/ 1331 w 1403"/>
                <a:gd name="T47" fmla="*/ 165 h 316"/>
                <a:gd name="T48" fmla="*/ 1268 w 1403"/>
                <a:gd name="T49" fmla="*/ 201 h 316"/>
                <a:gd name="T50" fmla="*/ 1200 w 1403"/>
                <a:gd name="T51" fmla="*/ 231 h 316"/>
                <a:gd name="T52" fmla="*/ 1130 w 1403"/>
                <a:gd name="T53" fmla="*/ 257 h 316"/>
                <a:gd name="T54" fmla="*/ 1058 w 1403"/>
                <a:gd name="T55" fmla="*/ 279 h 316"/>
                <a:gd name="T56" fmla="*/ 985 w 1403"/>
                <a:gd name="T57" fmla="*/ 295 h 316"/>
                <a:gd name="T58" fmla="*/ 911 w 1403"/>
                <a:gd name="T59" fmla="*/ 306 h 316"/>
                <a:gd name="T60" fmla="*/ 838 w 1403"/>
                <a:gd name="T61" fmla="*/ 314 h 316"/>
                <a:gd name="T62" fmla="*/ 767 w 1403"/>
                <a:gd name="T63" fmla="*/ 316 h 316"/>
                <a:gd name="T64" fmla="*/ 679 w 1403"/>
                <a:gd name="T65" fmla="*/ 314 h 316"/>
                <a:gd name="T66" fmla="*/ 594 w 1403"/>
                <a:gd name="T67" fmla="*/ 304 h 316"/>
                <a:gd name="T68" fmla="*/ 511 w 1403"/>
                <a:gd name="T69" fmla="*/ 289 h 316"/>
                <a:gd name="T70" fmla="*/ 430 w 1403"/>
                <a:gd name="T71" fmla="*/ 266 h 316"/>
                <a:gd name="T72" fmla="*/ 352 w 1403"/>
                <a:gd name="T73" fmla="*/ 240 h 316"/>
                <a:gd name="T74" fmla="*/ 277 w 1403"/>
                <a:gd name="T75" fmla="*/ 207 h 316"/>
                <a:gd name="T76" fmla="*/ 204 w 1403"/>
                <a:gd name="T77" fmla="*/ 169 h 316"/>
                <a:gd name="T78" fmla="*/ 134 w 1403"/>
                <a:gd name="T79" fmla="*/ 126 h 316"/>
                <a:gd name="T80" fmla="*/ 69 w 1403"/>
                <a:gd name="T81" fmla="*/ 78 h 316"/>
                <a:gd name="T82" fmla="*/ 6 w 1403"/>
                <a:gd name="T83" fmla="*/ 27 h 316"/>
                <a:gd name="T84" fmla="*/ 1 w 1403"/>
                <a:gd name="T85" fmla="*/ 18 h 316"/>
                <a:gd name="T86" fmla="*/ 0 w 1403"/>
                <a:gd name="T87" fmla="*/ 9 h 316"/>
                <a:gd name="T88" fmla="*/ 5 w 1403"/>
                <a:gd name="T89" fmla="*/ 3 h 316"/>
                <a:gd name="T90" fmla="*/ 14 w 1403"/>
                <a:gd name="T91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3" h="316">
                  <a:moveTo>
                    <a:pt x="14" y="0"/>
                  </a:moveTo>
                  <a:lnTo>
                    <a:pt x="24" y="4"/>
                  </a:lnTo>
                  <a:lnTo>
                    <a:pt x="108" y="48"/>
                  </a:lnTo>
                  <a:lnTo>
                    <a:pt x="195" y="89"/>
                  </a:lnTo>
                  <a:lnTo>
                    <a:pt x="287" y="122"/>
                  </a:lnTo>
                  <a:lnTo>
                    <a:pt x="382" y="151"/>
                  </a:lnTo>
                  <a:lnTo>
                    <a:pt x="479" y="175"/>
                  </a:lnTo>
                  <a:lnTo>
                    <a:pt x="580" y="192"/>
                  </a:lnTo>
                  <a:lnTo>
                    <a:pt x="682" y="202"/>
                  </a:lnTo>
                  <a:lnTo>
                    <a:pt x="785" y="206"/>
                  </a:lnTo>
                  <a:lnTo>
                    <a:pt x="880" y="202"/>
                  </a:lnTo>
                  <a:lnTo>
                    <a:pt x="976" y="193"/>
                  </a:lnTo>
                  <a:lnTo>
                    <a:pt x="1075" y="177"/>
                  </a:lnTo>
                  <a:lnTo>
                    <a:pt x="1173" y="153"/>
                  </a:lnTo>
                  <a:lnTo>
                    <a:pt x="1270" y="124"/>
                  </a:lnTo>
                  <a:lnTo>
                    <a:pt x="1365" y="87"/>
                  </a:lnTo>
                  <a:lnTo>
                    <a:pt x="1378" y="85"/>
                  </a:lnTo>
                  <a:lnTo>
                    <a:pt x="1388" y="86"/>
                  </a:lnTo>
                  <a:lnTo>
                    <a:pt x="1396" y="91"/>
                  </a:lnTo>
                  <a:lnTo>
                    <a:pt x="1402" y="99"/>
                  </a:lnTo>
                  <a:lnTo>
                    <a:pt x="1403" y="107"/>
                  </a:lnTo>
                  <a:lnTo>
                    <a:pt x="1399" y="117"/>
                  </a:lnTo>
                  <a:lnTo>
                    <a:pt x="1390" y="126"/>
                  </a:lnTo>
                  <a:lnTo>
                    <a:pt x="1331" y="165"/>
                  </a:lnTo>
                  <a:lnTo>
                    <a:pt x="1268" y="201"/>
                  </a:lnTo>
                  <a:lnTo>
                    <a:pt x="1200" y="231"/>
                  </a:lnTo>
                  <a:lnTo>
                    <a:pt x="1130" y="257"/>
                  </a:lnTo>
                  <a:lnTo>
                    <a:pt x="1058" y="279"/>
                  </a:lnTo>
                  <a:lnTo>
                    <a:pt x="985" y="295"/>
                  </a:lnTo>
                  <a:lnTo>
                    <a:pt x="911" y="306"/>
                  </a:lnTo>
                  <a:lnTo>
                    <a:pt x="838" y="314"/>
                  </a:lnTo>
                  <a:lnTo>
                    <a:pt x="767" y="316"/>
                  </a:lnTo>
                  <a:lnTo>
                    <a:pt x="679" y="314"/>
                  </a:lnTo>
                  <a:lnTo>
                    <a:pt x="594" y="304"/>
                  </a:lnTo>
                  <a:lnTo>
                    <a:pt x="511" y="289"/>
                  </a:lnTo>
                  <a:lnTo>
                    <a:pt x="430" y="266"/>
                  </a:lnTo>
                  <a:lnTo>
                    <a:pt x="352" y="240"/>
                  </a:lnTo>
                  <a:lnTo>
                    <a:pt x="277" y="207"/>
                  </a:lnTo>
                  <a:lnTo>
                    <a:pt x="204" y="169"/>
                  </a:lnTo>
                  <a:lnTo>
                    <a:pt x="134" y="126"/>
                  </a:lnTo>
                  <a:lnTo>
                    <a:pt x="69" y="78"/>
                  </a:lnTo>
                  <a:lnTo>
                    <a:pt x="6" y="27"/>
                  </a:lnTo>
                  <a:lnTo>
                    <a:pt x="1" y="18"/>
                  </a:lnTo>
                  <a:lnTo>
                    <a:pt x="0" y="9"/>
                  </a:lnTo>
                  <a:lnTo>
                    <a:pt x="5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9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8244537" y="6517266"/>
              <a:ext cx="70666" cy="69930"/>
            </a:xfrm>
            <a:custGeom>
              <a:avLst/>
              <a:gdLst>
                <a:gd name="T0" fmla="*/ 176 w 288"/>
                <a:gd name="T1" fmla="*/ 0 h 285"/>
                <a:gd name="T2" fmla="*/ 206 w 288"/>
                <a:gd name="T3" fmla="*/ 1 h 285"/>
                <a:gd name="T4" fmla="*/ 234 w 288"/>
                <a:gd name="T5" fmla="*/ 4 h 285"/>
                <a:gd name="T6" fmla="*/ 256 w 288"/>
                <a:gd name="T7" fmla="*/ 9 h 285"/>
                <a:gd name="T8" fmla="*/ 273 w 288"/>
                <a:gd name="T9" fmla="*/ 14 h 285"/>
                <a:gd name="T10" fmla="*/ 283 w 288"/>
                <a:gd name="T11" fmla="*/ 22 h 285"/>
                <a:gd name="T12" fmla="*/ 286 w 288"/>
                <a:gd name="T13" fmla="*/ 30 h 285"/>
                <a:gd name="T14" fmla="*/ 288 w 288"/>
                <a:gd name="T15" fmla="*/ 46 h 285"/>
                <a:gd name="T16" fmla="*/ 288 w 288"/>
                <a:gd name="T17" fmla="*/ 66 h 285"/>
                <a:gd name="T18" fmla="*/ 284 w 288"/>
                <a:gd name="T19" fmla="*/ 90 h 285"/>
                <a:gd name="T20" fmla="*/ 279 w 288"/>
                <a:gd name="T21" fmla="*/ 116 h 285"/>
                <a:gd name="T22" fmla="*/ 271 w 288"/>
                <a:gd name="T23" fmla="*/ 144 h 285"/>
                <a:gd name="T24" fmla="*/ 260 w 288"/>
                <a:gd name="T25" fmla="*/ 174 h 285"/>
                <a:gd name="T26" fmla="*/ 246 w 288"/>
                <a:gd name="T27" fmla="*/ 202 h 285"/>
                <a:gd name="T28" fmla="*/ 230 w 288"/>
                <a:gd name="T29" fmla="*/ 231 h 285"/>
                <a:gd name="T30" fmla="*/ 210 w 288"/>
                <a:gd name="T31" fmla="*/ 256 h 285"/>
                <a:gd name="T32" fmla="*/ 187 w 288"/>
                <a:gd name="T33" fmla="*/ 278 h 285"/>
                <a:gd name="T34" fmla="*/ 180 w 288"/>
                <a:gd name="T35" fmla="*/ 283 h 285"/>
                <a:gd name="T36" fmla="*/ 172 w 288"/>
                <a:gd name="T37" fmla="*/ 285 h 285"/>
                <a:gd name="T38" fmla="*/ 167 w 288"/>
                <a:gd name="T39" fmla="*/ 282 h 285"/>
                <a:gd name="T40" fmla="*/ 164 w 288"/>
                <a:gd name="T41" fmla="*/ 276 h 285"/>
                <a:gd name="T42" fmla="*/ 166 w 288"/>
                <a:gd name="T43" fmla="*/ 268 h 285"/>
                <a:gd name="T44" fmla="*/ 173 w 288"/>
                <a:gd name="T45" fmla="*/ 251 h 285"/>
                <a:gd name="T46" fmla="*/ 181 w 288"/>
                <a:gd name="T47" fmla="*/ 232 h 285"/>
                <a:gd name="T48" fmla="*/ 188 w 288"/>
                <a:gd name="T49" fmla="*/ 209 h 285"/>
                <a:gd name="T50" fmla="*/ 197 w 288"/>
                <a:gd name="T51" fmla="*/ 186 h 285"/>
                <a:gd name="T52" fmla="*/ 203 w 288"/>
                <a:gd name="T53" fmla="*/ 164 h 285"/>
                <a:gd name="T54" fmla="*/ 210 w 288"/>
                <a:gd name="T55" fmla="*/ 141 h 285"/>
                <a:gd name="T56" fmla="*/ 215 w 288"/>
                <a:gd name="T57" fmla="*/ 120 h 285"/>
                <a:gd name="T58" fmla="*/ 216 w 288"/>
                <a:gd name="T59" fmla="*/ 102 h 285"/>
                <a:gd name="T60" fmla="*/ 215 w 288"/>
                <a:gd name="T61" fmla="*/ 87 h 285"/>
                <a:gd name="T62" fmla="*/ 210 w 288"/>
                <a:gd name="T63" fmla="*/ 76 h 285"/>
                <a:gd name="T64" fmla="*/ 201 w 288"/>
                <a:gd name="T65" fmla="*/ 69 h 285"/>
                <a:gd name="T66" fmla="*/ 187 w 288"/>
                <a:gd name="T67" fmla="*/ 64 h 285"/>
                <a:gd name="T68" fmla="*/ 168 w 288"/>
                <a:gd name="T69" fmla="*/ 62 h 285"/>
                <a:gd name="T70" fmla="*/ 148 w 288"/>
                <a:gd name="T71" fmla="*/ 61 h 285"/>
                <a:gd name="T72" fmla="*/ 124 w 288"/>
                <a:gd name="T73" fmla="*/ 61 h 285"/>
                <a:gd name="T74" fmla="*/ 100 w 288"/>
                <a:gd name="T75" fmla="*/ 61 h 285"/>
                <a:gd name="T76" fmla="*/ 76 w 288"/>
                <a:gd name="T77" fmla="*/ 63 h 285"/>
                <a:gd name="T78" fmla="*/ 52 w 288"/>
                <a:gd name="T79" fmla="*/ 66 h 285"/>
                <a:gd name="T80" fmla="*/ 32 w 288"/>
                <a:gd name="T81" fmla="*/ 67 h 285"/>
                <a:gd name="T82" fmla="*/ 13 w 288"/>
                <a:gd name="T83" fmla="*/ 69 h 285"/>
                <a:gd name="T84" fmla="*/ 6 w 288"/>
                <a:gd name="T85" fmla="*/ 69 h 285"/>
                <a:gd name="T86" fmla="*/ 1 w 288"/>
                <a:gd name="T87" fmla="*/ 66 h 285"/>
                <a:gd name="T88" fmla="*/ 0 w 288"/>
                <a:gd name="T89" fmla="*/ 59 h 285"/>
                <a:gd name="T90" fmla="*/ 2 w 288"/>
                <a:gd name="T91" fmla="*/ 53 h 285"/>
                <a:gd name="T92" fmla="*/ 10 w 288"/>
                <a:gd name="T93" fmla="*/ 47 h 285"/>
                <a:gd name="T94" fmla="*/ 40 w 288"/>
                <a:gd name="T95" fmla="*/ 29 h 285"/>
                <a:gd name="T96" fmla="*/ 73 w 288"/>
                <a:gd name="T97" fmla="*/ 15 h 285"/>
                <a:gd name="T98" fmla="*/ 108 w 288"/>
                <a:gd name="T99" fmla="*/ 7 h 285"/>
                <a:gd name="T100" fmla="*/ 142 w 288"/>
                <a:gd name="T101" fmla="*/ 1 h 285"/>
                <a:gd name="T102" fmla="*/ 176 w 288"/>
                <a:gd name="T10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8" h="285">
                  <a:moveTo>
                    <a:pt x="176" y="0"/>
                  </a:moveTo>
                  <a:lnTo>
                    <a:pt x="206" y="1"/>
                  </a:lnTo>
                  <a:lnTo>
                    <a:pt x="234" y="4"/>
                  </a:lnTo>
                  <a:lnTo>
                    <a:pt x="256" y="9"/>
                  </a:lnTo>
                  <a:lnTo>
                    <a:pt x="273" y="14"/>
                  </a:lnTo>
                  <a:lnTo>
                    <a:pt x="283" y="22"/>
                  </a:lnTo>
                  <a:lnTo>
                    <a:pt x="286" y="30"/>
                  </a:lnTo>
                  <a:lnTo>
                    <a:pt x="288" y="46"/>
                  </a:lnTo>
                  <a:lnTo>
                    <a:pt x="288" y="66"/>
                  </a:lnTo>
                  <a:lnTo>
                    <a:pt x="284" y="90"/>
                  </a:lnTo>
                  <a:lnTo>
                    <a:pt x="279" y="116"/>
                  </a:lnTo>
                  <a:lnTo>
                    <a:pt x="271" y="144"/>
                  </a:lnTo>
                  <a:lnTo>
                    <a:pt x="260" y="174"/>
                  </a:lnTo>
                  <a:lnTo>
                    <a:pt x="246" y="202"/>
                  </a:lnTo>
                  <a:lnTo>
                    <a:pt x="230" y="231"/>
                  </a:lnTo>
                  <a:lnTo>
                    <a:pt x="210" y="256"/>
                  </a:lnTo>
                  <a:lnTo>
                    <a:pt x="187" y="278"/>
                  </a:lnTo>
                  <a:lnTo>
                    <a:pt x="180" y="283"/>
                  </a:lnTo>
                  <a:lnTo>
                    <a:pt x="172" y="285"/>
                  </a:lnTo>
                  <a:lnTo>
                    <a:pt x="167" y="282"/>
                  </a:lnTo>
                  <a:lnTo>
                    <a:pt x="164" y="276"/>
                  </a:lnTo>
                  <a:lnTo>
                    <a:pt x="166" y="268"/>
                  </a:lnTo>
                  <a:lnTo>
                    <a:pt x="173" y="251"/>
                  </a:lnTo>
                  <a:lnTo>
                    <a:pt x="181" y="232"/>
                  </a:lnTo>
                  <a:lnTo>
                    <a:pt x="188" y="209"/>
                  </a:lnTo>
                  <a:lnTo>
                    <a:pt x="197" y="186"/>
                  </a:lnTo>
                  <a:lnTo>
                    <a:pt x="203" y="164"/>
                  </a:lnTo>
                  <a:lnTo>
                    <a:pt x="210" y="141"/>
                  </a:lnTo>
                  <a:lnTo>
                    <a:pt x="215" y="120"/>
                  </a:lnTo>
                  <a:lnTo>
                    <a:pt x="216" y="102"/>
                  </a:lnTo>
                  <a:lnTo>
                    <a:pt x="215" y="87"/>
                  </a:lnTo>
                  <a:lnTo>
                    <a:pt x="210" y="76"/>
                  </a:lnTo>
                  <a:lnTo>
                    <a:pt x="201" y="69"/>
                  </a:lnTo>
                  <a:lnTo>
                    <a:pt x="187" y="64"/>
                  </a:lnTo>
                  <a:lnTo>
                    <a:pt x="168" y="62"/>
                  </a:lnTo>
                  <a:lnTo>
                    <a:pt x="148" y="61"/>
                  </a:lnTo>
                  <a:lnTo>
                    <a:pt x="124" y="61"/>
                  </a:lnTo>
                  <a:lnTo>
                    <a:pt x="100" y="61"/>
                  </a:lnTo>
                  <a:lnTo>
                    <a:pt x="76" y="63"/>
                  </a:lnTo>
                  <a:lnTo>
                    <a:pt x="52" y="66"/>
                  </a:lnTo>
                  <a:lnTo>
                    <a:pt x="32" y="67"/>
                  </a:lnTo>
                  <a:lnTo>
                    <a:pt x="13" y="69"/>
                  </a:lnTo>
                  <a:lnTo>
                    <a:pt x="6" y="69"/>
                  </a:lnTo>
                  <a:lnTo>
                    <a:pt x="1" y="66"/>
                  </a:lnTo>
                  <a:lnTo>
                    <a:pt x="0" y="59"/>
                  </a:lnTo>
                  <a:lnTo>
                    <a:pt x="2" y="53"/>
                  </a:lnTo>
                  <a:lnTo>
                    <a:pt x="10" y="47"/>
                  </a:lnTo>
                  <a:lnTo>
                    <a:pt x="40" y="29"/>
                  </a:lnTo>
                  <a:lnTo>
                    <a:pt x="73" y="15"/>
                  </a:lnTo>
                  <a:lnTo>
                    <a:pt x="108" y="7"/>
                  </a:lnTo>
                  <a:lnTo>
                    <a:pt x="142" y="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F9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8244783" y="6391146"/>
              <a:ext cx="86616" cy="118268"/>
            </a:xfrm>
            <a:custGeom>
              <a:avLst/>
              <a:gdLst>
                <a:gd name="T0" fmla="*/ 328 w 353"/>
                <a:gd name="T1" fmla="*/ 0 h 482"/>
                <a:gd name="T2" fmla="*/ 333 w 353"/>
                <a:gd name="T3" fmla="*/ 1 h 482"/>
                <a:gd name="T4" fmla="*/ 338 w 353"/>
                <a:gd name="T5" fmla="*/ 3 h 482"/>
                <a:gd name="T6" fmla="*/ 342 w 353"/>
                <a:gd name="T7" fmla="*/ 7 h 482"/>
                <a:gd name="T8" fmla="*/ 345 w 353"/>
                <a:gd name="T9" fmla="*/ 11 h 482"/>
                <a:gd name="T10" fmla="*/ 345 w 353"/>
                <a:gd name="T11" fmla="*/ 17 h 482"/>
                <a:gd name="T12" fmla="*/ 345 w 353"/>
                <a:gd name="T13" fmla="*/ 73 h 482"/>
                <a:gd name="T14" fmla="*/ 342 w 353"/>
                <a:gd name="T15" fmla="*/ 84 h 482"/>
                <a:gd name="T16" fmla="*/ 335 w 353"/>
                <a:gd name="T17" fmla="*/ 98 h 482"/>
                <a:gd name="T18" fmla="*/ 323 w 353"/>
                <a:gd name="T19" fmla="*/ 114 h 482"/>
                <a:gd name="T20" fmla="*/ 170 w 353"/>
                <a:gd name="T21" fmla="*/ 333 h 482"/>
                <a:gd name="T22" fmla="*/ 205 w 353"/>
                <a:gd name="T23" fmla="*/ 333 h 482"/>
                <a:gd name="T24" fmla="*/ 239 w 353"/>
                <a:gd name="T25" fmla="*/ 337 h 482"/>
                <a:gd name="T26" fmla="*/ 273 w 353"/>
                <a:gd name="T27" fmla="*/ 343 h 482"/>
                <a:gd name="T28" fmla="*/ 307 w 353"/>
                <a:gd name="T29" fmla="*/ 353 h 482"/>
                <a:gd name="T30" fmla="*/ 338 w 353"/>
                <a:gd name="T31" fmla="*/ 368 h 482"/>
                <a:gd name="T32" fmla="*/ 347 w 353"/>
                <a:gd name="T33" fmla="*/ 376 h 482"/>
                <a:gd name="T34" fmla="*/ 352 w 353"/>
                <a:gd name="T35" fmla="*/ 385 h 482"/>
                <a:gd name="T36" fmla="*/ 353 w 353"/>
                <a:gd name="T37" fmla="*/ 395 h 482"/>
                <a:gd name="T38" fmla="*/ 353 w 353"/>
                <a:gd name="T39" fmla="*/ 464 h 482"/>
                <a:gd name="T40" fmla="*/ 352 w 353"/>
                <a:gd name="T41" fmla="*/ 471 h 482"/>
                <a:gd name="T42" fmla="*/ 347 w 353"/>
                <a:gd name="T43" fmla="*/ 478 h 482"/>
                <a:gd name="T44" fmla="*/ 341 w 353"/>
                <a:gd name="T45" fmla="*/ 482 h 482"/>
                <a:gd name="T46" fmla="*/ 332 w 353"/>
                <a:gd name="T47" fmla="*/ 479 h 482"/>
                <a:gd name="T48" fmla="*/ 292 w 353"/>
                <a:gd name="T49" fmla="*/ 461 h 482"/>
                <a:gd name="T50" fmla="*/ 248 w 353"/>
                <a:gd name="T51" fmla="*/ 450 h 482"/>
                <a:gd name="T52" fmla="*/ 204 w 353"/>
                <a:gd name="T53" fmla="*/ 443 h 482"/>
                <a:gd name="T54" fmla="*/ 157 w 353"/>
                <a:gd name="T55" fmla="*/ 443 h 482"/>
                <a:gd name="T56" fmla="*/ 111 w 353"/>
                <a:gd name="T57" fmla="*/ 449 h 482"/>
                <a:gd name="T58" fmla="*/ 65 w 353"/>
                <a:gd name="T59" fmla="*/ 461 h 482"/>
                <a:gd name="T60" fmla="*/ 21 w 353"/>
                <a:gd name="T61" fmla="*/ 480 h 482"/>
                <a:gd name="T62" fmla="*/ 14 w 353"/>
                <a:gd name="T63" fmla="*/ 482 h 482"/>
                <a:gd name="T64" fmla="*/ 6 w 353"/>
                <a:gd name="T65" fmla="*/ 478 h 482"/>
                <a:gd name="T66" fmla="*/ 1 w 353"/>
                <a:gd name="T67" fmla="*/ 473 h 482"/>
                <a:gd name="T68" fmla="*/ 0 w 353"/>
                <a:gd name="T69" fmla="*/ 465 h 482"/>
                <a:gd name="T70" fmla="*/ 0 w 353"/>
                <a:gd name="T71" fmla="*/ 398 h 482"/>
                <a:gd name="T72" fmla="*/ 0 w 353"/>
                <a:gd name="T73" fmla="*/ 386 h 482"/>
                <a:gd name="T74" fmla="*/ 4 w 353"/>
                <a:gd name="T75" fmla="*/ 370 h 482"/>
                <a:gd name="T76" fmla="*/ 11 w 353"/>
                <a:gd name="T77" fmla="*/ 353 h 482"/>
                <a:gd name="T78" fmla="*/ 187 w 353"/>
                <a:gd name="T79" fmla="*/ 99 h 482"/>
                <a:gd name="T80" fmla="*/ 34 w 353"/>
                <a:gd name="T81" fmla="*/ 99 h 482"/>
                <a:gd name="T82" fmla="*/ 29 w 353"/>
                <a:gd name="T83" fmla="*/ 99 h 482"/>
                <a:gd name="T84" fmla="*/ 25 w 353"/>
                <a:gd name="T85" fmla="*/ 96 h 482"/>
                <a:gd name="T86" fmla="*/ 21 w 353"/>
                <a:gd name="T87" fmla="*/ 94 h 482"/>
                <a:gd name="T88" fmla="*/ 19 w 353"/>
                <a:gd name="T89" fmla="*/ 91 h 482"/>
                <a:gd name="T90" fmla="*/ 17 w 353"/>
                <a:gd name="T91" fmla="*/ 88 h 482"/>
                <a:gd name="T92" fmla="*/ 16 w 353"/>
                <a:gd name="T93" fmla="*/ 83 h 482"/>
                <a:gd name="T94" fmla="*/ 16 w 353"/>
                <a:gd name="T95" fmla="*/ 17 h 482"/>
                <a:gd name="T96" fmla="*/ 17 w 353"/>
                <a:gd name="T97" fmla="*/ 12 h 482"/>
                <a:gd name="T98" fmla="*/ 19 w 353"/>
                <a:gd name="T99" fmla="*/ 8 h 482"/>
                <a:gd name="T100" fmla="*/ 21 w 353"/>
                <a:gd name="T101" fmla="*/ 5 h 482"/>
                <a:gd name="T102" fmla="*/ 25 w 353"/>
                <a:gd name="T103" fmla="*/ 2 h 482"/>
                <a:gd name="T104" fmla="*/ 29 w 353"/>
                <a:gd name="T105" fmla="*/ 1 h 482"/>
                <a:gd name="T106" fmla="*/ 34 w 353"/>
                <a:gd name="T107" fmla="*/ 0 h 482"/>
                <a:gd name="T108" fmla="*/ 328 w 353"/>
                <a:gd name="T10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3" h="482">
                  <a:moveTo>
                    <a:pt x="328" y="0"/>
                  </a:moveTo>
                  <a:lnTo>
                    <a:pt x="333" y="1"/>
                  </a:lnTo>
                  <a:lnTo>
                    <a:pt x="338" y="3"/>
                  </a:lnTo>
                  <a:lnTo>
                    <a:pt x="342" y="7"/>
                  </a:lnTo>
                  <a:lnTo>
                    <a:pt x="345" y="11"/>
                  </a:lnTo>
                  <a:lnTo>
                    <a:pt x="345" y="17"/>
                  </a:lnTo>
                  <a:lnTo>
                    <a:pt x="345" y="73"/>
                  </a:lnTo>
                  <a:lnTo>
                    <a:pt x="342" y="84"/>
                  </a:lnTo>
                  <a:lnTo>
                    <a:pt x="335" y="98"/>
                  </a:lnTo>
                  <a:lnTo>
                    <a:pt x="323" y="114"/>
                  </a:lnTo>
                  <a:lnTo>
                    <a:pt x="170" y="333"/>
                  </a:lnTo>
                  <a:lnTo>
                    <a:pt x="205" y="333"/>
                  </a:lnTo>
                  <a:lnTo>
                    <a:pt x="239" y="337"/>
                  </a:lnTo>
                  <a:lnTo>
                    <a:pt x="273" y="343"/>
                  </a:lnTo>
                  <a:lnTo>
                    <a:pt x="307" y="353"/>
                  </a:lnTo>
                  <a:lnTo>
                    <a:pt x="338" y="368"/>
                  </a:lnTo>
                  <a:lnTo>
                    <a:pt x="347" y="376"/>
                  </a:lnTo>
                  <a:lnTo>
                    <a:pt x="352" y="385"/>
                  </a:lnTo>
                  <a:lnTo>
                    <a:pt x="353" y="395"/>
                  </a:lnTo>
                  <a:lnTo>
                    <a:pt x="353" y="464"/>
                  </a:lnTo>
                  <a:lnTo>
                    <a:pt x="352" y="471"/>
                  </a:lnTo>
                  <a:lnTo>
                    <a:pt x="347" y="478"/>
                  </a:lnTo>
                  <a:lnTo>
                    <a:pt x="341" y="482"/>
                  </a:lnTo>
                  <a:lnTo>
                    <a:pt x="332" y="479"/>
                  </a:lnTo>
                  <a:lnTo>
                    <a:pt x="292" y="461"/>
                  </a:lnTo>
                  <a:lnTo>
                    <a:pt x="248" y="450"/>
                  </a:lnTo>
                  <a:lnTo>
                    <a:pt x="204" y="443"/>
                  </a:lnTo>
                  <a:lnTo>
                    <a:pt x="157" y="443"/>
                  </a:lnTo>
                  <a:lnTo>
                    <a:pt x="111" y="449"/>
                  </a:lnTo>
                  <a:lnTo>
                    <a:pt x="65" y="461"/>
                  </a:lnTo>
                  <a:lnTo>
                    <a:pt x="21" y="480"/>
                  </a:lnTo>
                  <a:lnTo>
                    <a:pt x="14" y="482"/>
                  </a:lnTo>
                  <a:lnTo>
                    <a:pt x="6" y="478"/>
                  </a:lnTo>
                  <a:lnTo>
                    <a:pt x="1" y="473"/>
                  </a:lnTo>
                  <a:lnTo>
                    <a:pt x="0" y="465"/>
                  </a:lnTo>
                  <a:lnTo>
                    <a:pt x="0" y="398"/>
                  </a:lnTo>
                  <a:lnTo>
                    <a:pt x="0" y="386"/>
                  </a:lnTo>
                  <a:lnTo>
                    <a:pt x="4" y="370"/>
                  </a:lnTo>
                  <a:lnTo>
                    <a:pt x="11" y="353"/>
                  </a:lnTo>
                  <a:lnTo>
                    <a:pt x="187" y="99"/>
                  </a:lnTo>
                  <a:lnTo>
                    <a:pt x="34" y="99"/>
                  </a:lnTo>
                  <a:lnTo>
                    <a:pt x="29" y="99"/>
                  </a:lnTo>
                  <a:lnTo>
                    <a:pt x="25" y="96"/>
                  </a:lnTo>
                  <a:lnTo>
                    <a:pt x="21" y="94"/>
                  </a:lnTo>
                  <a:lnTo>
                    <a:pt x="19" y="91"/>
                  </a:lnTo>
                  <a:lnTo>
                    <a:pt x="17" y="88"/>
                  </a:lnTo>
                  <a:lnTo>
                    <a:pt x="16" y="83"/>
                  </a:lnTo>
                  <a:lnTo>
                    <a:pt x="16" y="17"/>
                  </a:lnTo>
                  <a:lnTo>
                    <a:pt x="17" y="12"/>
                  </a:lnTo>
                  <a:lnTo>
                    <a:pt x="19" y="8"/>
                  </a:lnTo>
                  <a:lnTo>
                    <a:pt x="21" y="5"/>
                  </a:lnTo>
                  <a:lnTo>
                    <a:pt x="25" y="2"/>
                  </a:lnTo>
                  <a:lnTo>
                    <a:pt x="29" y="1"/>
                  </a:lnTo>
                  <a:lnTo>
                    <a:pt x="34" y="0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7959172" y="6389183"/>
              <a:ext cx="148203" cy="122930"/>
            </a:xfrm>
            <a:custGeom>
              <a:avLst/>
              <a:gdLst>
                <a:gd name="T0" fmla="*/ 263 w 604"/>
                <a:gd name="T1" fmla="*/ 1 h 501"/>
                <a:gd name="T2" fmla="*/ 305 w 604"/>
                <a:gd name="T3" fmla="*/ 20 h 501"/>
                <a:gd name="T4" fmla="*/ 339 w 604"/>
                <a:gd name="T5" fmla="*/ 58 h 501"/>
                <a:gd name="T6" fmla="*/ 366 w 604"/>
                <a:gd name="T7" fmla="*/ 58 h 501"/>
                <a:gd name="T8" fmla="*/ 402 w 604"/>
                <a:gd name="T9" fmla="*/ 20 h 501"/>
                <a:gd name="T10" fmla="*/ 450 w 604"/>
                <a:gd name="T11" fmla="*/ 1 h 501"/>
                <a:gd name="T12" fmla="*/ 499 w 604"/>
                <a:gd name="T13" fmla="*/ 1 h 501"/>
                <a:gd name="T14" fmla="*/ 543 w 604"/>
                <a:gd name="T15" fmla="*/ 18 h 501"/>
                <a:gd name="T16" fmla="*/ 580 w 604"/>
                <a:gd name="T17" fmla="*/ 50 h 501"/>
                <a:gd name="T18" fmla="*/ 599 w 604"/>
                <a:gd name="T19" fmla="*/ 93 h 501"/>
                <a:gd name="T20" fmla="*/ 604 w 604"/>
                <a:gd name="T21" fmla="*/ 143 h 501"/>
                <a:gd name="T22" fmla="*/ 602 w 604"/>
                <a:gd name="T23" fmla="*/ 194 h 501"/>
                <a:gd name="T24" fmla="*/ 602 w 604"/>
                <a:gd name="T25" fmla="*/ 490 h 501"/>
                <a:gd name="T26" fmla="*/ 596 w 604"/>
                <a:gd name="T27" fmla="*/ 498 h 501"/>
                <a:gd name="T28" fmla="*/ 586 w 604"/>
                <a:gd name="T29" fmla="*/ 501 h 501"/>
                <a:gd name="T30" fmla="*/ 490 w 604"/>
                <a:gd name="T31" fmla="*/ 501 h 501"/>
                <a:gd name="T32" fmla="*/ 483 w 604"/>
                <a:gd name="T33" fmla="*/ 495 h 501"/>
                <a:gd name="T34" fmla="*/ 480 w 604"/>
                <a:gd name="T35" fmla="*/ 484 h 501"/>
                <a:gd name="T36" fmla="*/ 480 w 604"/>
                <a:gd name="T37" fmla="*/ 227 h 501"/>
                <a:gd name="T38" fmla="*/ 480 w 604"/>
                <a:gd name="T39" fmla="*/ 188 h 501"/>
                <a:gd name="T40" fmla="*/ 477 w 604"/>
                <a:gd name="T41" fmla="*/ 155 h 501"/>
                <a:gd name="T42" fmla="*/ 463 w 604"/>
                <a:gd name="T43" fmla="*/ 127 h 501"/>
                <a:gd name="T44" fmla="*/ 439 w 604"/>
                <a:gd name="T45" fmla="*/ 116 h 501"/>
                <a:gd name="T46" fmla="*/ 409 w 604"/>
                <a:gd name="T47" fmla="*/ 117 h 501"/>
                <a:gd name="T48" fmla="*/ 380 w 604"/>
                <a:gd name="T49" fmla="*/ 137 h 501"/>
                <a:gd name="T50" fmla="*/ 366 w 604"/>
                <a:gd name="T51" fmla="*/ 172 h 501"/>
                <a:gd name="T52" fmla="*/ 362 w 604"/>
                <a:gd name="T53" fmla="*/ 219 h 501"/>
                <a:gd name="T54" fmla="*/ 362 w 604"/>
                <a:gd name="T55" fmla="*/ 484 h 501"/>
                <a:gd name="T56" fmla="*/ 360 w 604"/>
                <a:gd name="T57" fmla="*/ 495 h 501"/>
                <a:gd name="T58" fmla="*/ 351 w 604"/>
                <a:gd name="T59" fmla="*/ 501 h 501"/>
                <a:gd name="T60" fmla="*/ 255 w 604"/>
                <a:gd name="T61" fmla="*/ 501 h 501"/>
                <a:gd name="T62" fmla="*/ 246 w 604"/>
                <a:gd name="T63" fmla="*/ 498 h 501"/>
                <a:gd name="T64" fmla="*/ 240 w 604"/>
                <a:gd name="T65" fmla="*/ 490 h 501"/>
                <a:gd name="T66" fmla="*/ 240 w 604"/>
                <a:gd name="T67" fmla="*/ 240 h 501"/>
                <a:gd name="T68" fmla="*/ 240 w 604"/>
                <a:gd name="T69" fmla="*/ 208 h 501"/>
                <a:gd name="T70" fmla="*/ 239 w 604"/>
                <a:gd name="T71" fmla="*/ 174 h 501"/>
                <a:gd name="T72" fmla="*/ 231 w 604"/>
                <a:gd name="T73" fmla="*/ 143 h 501"/>
                <a:gd name="T74" fmla="*/ 215 w 604"/>
                <a:gd name="T75" fmla="*/ 122 h 501"/>
                <a:gd name="T76" fmla="*/ 185 w 604"/>
                <a:gd name="T77" fmla="*/ 113 h 501"/>
                <a:gd name="T78" fmla="*/ 153 w 604"/>
                <a:gd name="T79" fmla="*/ 122 h 501"/>
                <a:gd name="T80" fmla="*/ 134 w 604"/>
                <a:gd name="T81" fmla="*/ 143 h 501"/>
                <a:gd name="T82" fmla="*/ 125 w 604"/>
                <a:gd name="T83" fmla="*/ 174 h 501"/>
                <a:gd name="T84" fmla="*/ 123 w 604"/>
                <a:gd name="T85" fmla="*/ 208 h 501"/>
                <a:gd name="T86" fmla="*/ 122 w 604"/>
                <a:gd name="T87" fmla="*/ 240 h 501"/>
                <a:gd name="T88" fmla="*/ 122 w 604"/>
                <a:gd name="T89" fmla="*/ 490 h 501"/>
                <a:gd name="T90" fmla="*/ 115 w 604"/>
                <a:gd name="T91" fmla="*/ 498 h 501"/>
                <a:gd name="T92" fmla="*/ 105 w 604"/>
                <a:gd name="T93" fmla="*/ 501 h 501"/>
                <a:gd name="T94" fmla="*/ 10 w 604"/>
                <a:gd name="T95" fmla="*/ 501 h 501"/>
                <a:gd name="T96" fmla="*/ 2 w 604"/>
                <a:gd name="T97" fmla="*/ 495 h 501"/>
                <a:gd name="T98" fmla="*/ 0 w 604"/>
                <a:gd name="T99" fmla="*/ 486 h 501"/>
                <a:gd name="T100" fmla="*/ 0 w 604"/>
                <a:gd name="T101" fmla="*/ 20 h 501"/>
                <a:gd name="T102" fmla="*/ 6 w 604"/>
                <a:gd name="T103" fmla="*/ 13 h 501"/>
                <a:gd name="T104" fmla="*/ 16 w 604"/>
                <a:gd name="T105" fmla="*/ 9 h 501"/>
                <a:gd name="T106" fmla="*/ 105 w 604"/>
                <a:gd name="T107" fmla="*/ 10 h 501"/>
                <a:gd name="T108" fmla="*/ 113 w 604"/>
                <a:gd name="T109" fmla="*/ 16 h 501"/>
                <a:gd name="T110" fmla="*/ 117 w 604"/>
                <a:gd name="T111" fmla="*/ 25 h 501"/>
                <a:gd name="T112" fmla="*/ 118 w 604"/>
                <a:gd name="T113" fmla="*/ 84 h 501"/>
                <a:gd name="T114" fmla="*/ 146 w 604"/>
                <a:gd name="T115" fmla="*/ 37 h 501"/>
                <a:gd name="T116" fmla="*/ 186 w 604"/>
                <a:gd name="T117" fmla="*/ 9 h 501"/>
                <a:gd name="T118" fmla="*/ 236 w 604"/>
                <a:gd name="T119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4" h="501">
                  <a:moveTo>
                    <a:pt x="236" y="0"/>
                  </a:moveTo>
                  <a:lnTo>
                    <a:pt x="263" y="1"/>
                  </a:lnTo>
                  <a:lnTo>
                    <a:pt x="285" y="9"/>
                  </a:lnTo>
                  <a:lnTo>
                    <a:pt x="305" y="20"/>
                  </a:lnTo>
                  <a:lnTo>
                    <a:pt x="323" y="37"/>
                  </a:lnTo>
                  <a:lnTo>
                    <a:pt x="339" y="58"/>
                  </a:lnTo>
                  <a:lnTo>
                    <a:pt x="352" y="84"/>
                  </a:lnTo>
                  <a:lnTo>
                    <a:pt x="366" y="58"/>
                  </a:lnTo>
                  <a:lnTo>
                    <a:pt x="382" y="37"/>
                  </a:lnTo>
                  <a:lnTo>
                    <a:pt x="402" y="20"/>
                  </a:lnTo>
                  <a:lnTo>
                    <a:pt x="425" y="9"/>
                  </a:lnTo>
                  <a:lnTo>
                    <a:pt x="450" y="1"/>
                  </a:lnTo>
                  <a:lnTo>
                    <a:pt x="477" y="0"/>
                  </a:lnTo>
                  <a:lnTo>
                    <a:pt x="499" y="1"/>
                  </a:lnTo>
                  <a:lnTo>
                    <a:pt x="522" y="8"/>
                  </a:lnTo>
                  <a:lnTo>
                    <a:pt x="543" y="18"/>
                  </a:lnTo>
                  <a:lnTo>
                    <a:pt x="563" y="31"/>
                  </a:lnTo>
                  <a:lnTo>
                    <a:pt x="580" y="50"/>
                  </a:lnTo>
                  <a:lnTo>
                    <a:pt x="592" y="70"/>
                  </a:lnTo>
                  <a:lnTo>
                    <a:pt x="599" y="93"/>
                  </a:lnTo>
                  <a:lnTo>
                    <a:pt x="602" y="118"/>
                  </a:lnTo>
                  <a:lnTo>
                    <a:pt x="604" y="143"/>
                  </a:lnTo>
                  <a:lnTo>
                    <a:pt x="604" y="169"/>
                  </a:lnTo>
                  <a:lnTo>
                    <a:pt x="602" y="194"/>
                  </a:lnTo>
                  <a:lnTo>
                    <a:pt x="602" y="484"/>
                  </a:lnTo>
                  <a:lnTo>
                    <a:pt x="602" y="490"/>
                  </a:lnTo>
                  <a:lnTo>
                    <a:pt x="600" y="495"/>
                  </a:lnTo>
                  <a:lnTo>
                    <a:pt x="596" y="498"/>
                  </a:lnTo>
                  <a:lnTo>
                    <a:pt x="591" y="501"/>
                  </a:lnTo>
                  <a:lnTo>
                    <a:pt x="586" y="501"/>
                  </a:lnTo>
                  <a:lnTo>
                    <a:pt x="495" y="501"/>
                  </a:lnTo>
                  <a:lnTo>
                    <a:pt x="490" y="501"/>
                  </a:lnTo>
                  <a:lnTo>
                    <a:pt x="487" y="498"/>
                  </a:lnTo>
                  <a:lnTo>
                    <a:pt x="483" y="495"/>
                  </a:lnTo>
                  <a:lnTo>
                    <a:pt x="480" y="490"/>
                  </a:lnTo>
                  <a:lnTo>
                    <a:pt x="480" y="484"/>
                  </a:lnTo>
                  <a:lnTo>
                    <a:pt x="479" y="240"/>
                  </a:lnTo>
                  <a:lnTo>
                    <a:pt x="480" y="227"/>
                  </a:lnTo>
                  <a:lnTo>
                    <a:pt x="480" y="208"/>
                  </a:lnTo>
                  <a:lnTo>
                    <a:pt x="480" y="188"/>
                  </a:lnTo>
                  <a:lnTo>
                    <a:pt x="479" y="169"/>
                  </a:lnTo>
                  <a:lnTo>
                    <a:pt x="477" y="155"/>
                  </a:lnTo>
                  <a:lnTo>
                    <a:pt x="472" y="138"/>
                  </a:lnTo>
                  <a:lnTo>
                    <a:pt x="463" y="127"/>
                  </a:lnTo>
                  <a:lnTo>
                    <a:pt x="453" y="120"/>
                  </a:lnTo>
                  <a:lnTo>
                    <a:pt x="439" y="116"/>
                  </a:lnTo>
                  <a:lnTo>
                    <a:pt x="425" y="115"/>
                  </a:lnTo>
                  <a:lnTo>
                    <a:pt x="409" y="117"/>
                  </a:lnTo>
                  <a:lnTo>
                    <a:pt x="394" y="125"/>
                  </a:lnTo>
                  <a:lnTo>
                    <a:pt x="380" y="137"/>
                  </a:lnTo>
                  <a:lnTo>
                    <a:pt x="371" y="152"/>
                  </a:lnTo>
                  <a:lnTo>
                    <a:pt x="366" y="172"/>
                  </a:lnTo>
                  <a:lnTo>
                    <a:pt x="363" y="195"/>
                  </a:lnTo>
                  <a:lnTo>
                    <a:pt x="362" y="219"/>
                  </a:lnTo>
                  <a:lnTo>
                    <a:pt x="362" y="240"/>
                  </a:lnTo>
                  <a:lnTo>
                    <a:pt x="362" y="484"/>
                  </a:lnTo>
                  <a:lnTo>
                    <a:pt x="362" y="490"/>
                  </a:lnTo>
                  <a:lnTo>
                    <a:pt x="360" y="495"/>
                  </a:lnTo>
                  <a:lnTo>
                    <a:pt x="356" y="498"/>
                  </a:lnTo>
                  <a:lnTo>
                    <a:pt x="351" y="501"/>
                  </a:lnTo>
                  <a:lnTo>
                    <a:pt x="346" y="501"/>
                  </a:lnTo>
                  <a:lnTo>
                    <a:pt x="255" y="501"/>
                  </a:lnTo>
                  <a:lnTo>
                    <a:pt x="250" y="501"/>
                  </a:lnTo>
                  <a:lnTo>
                    <a:pt x="246" y="498"/>
                  </a:lnTo>
                  <a:lnTo>
                    <a:pt x="243" y="495"/>
                  </a:lnTo>
                  <a:lnTo>
                    <a:pt x="240" y="490"/>
                  </a:lnTo>
                  <a:lnTo>
                    <a:pt x="240" y="484"/>
                  </a:lnTo>
                  <a:lnTo>
                    <a:pt x="240" y="240"/>
                  </a:lnTo>
                  <a:lnTo>
                    <a:pt x="240" y="225"/>
                  </a:lnTo>
                  <a:lnTo>
                    <a:pt x="240" y="208"/>
                  </a:lnTo>
                  <a:lnTo>
                    <a:pt x="240" y="191"/>
                  </a:lnTo>
                  <a:lnTo>
                    <a:pt x="239" y="174"/>
                  </a:lnTo>
                  <a:lnTo>
                    <a:pt x="236" y="159"/>
                  </a:lnTo>
                  <a:lnTo>
                    <a:pt x="231" y="143"/>
                  </a:lnTo>
                  <a:lnTo>
                    <a:pt x="224" y="132"/>
                  </a:lnTo>
                  <a:lnTo>
                    <a:pt x="215" y="122"/>
                  </a:lnTo>
                  <a:lnTo>
                    <a:pt x="201" y="116"/>
                  </a:lnTo>
                  <a:lnTo>
                    <a:pt x="185" y="113"/>
                  </a:lnTo>
                  <a:lnTo>
                    <a:pt x="167" y="116"/>
                  </a:lnTo>
                  <a:lnTo>
                    <a:pt x="153" y="122"/>
                  </a:lnTo>
                  <a:lnTo>
                    <a:pt x="142" y="131"/>
                  </a:lnTo>
                  <a:lnTo>
                    <a:pt x="134" y="143"/>
                  </a:lnTo>
                  <a:lnTo>
                    <a:pt x="129" y="157"/>
                  </a:lnTo>
                  <a:lnTo>
                    <a:pt x="125" y="174"/>
                  </a:lnTo>
                  <a:lnTo>
                    <a:pt x="123" y="190"/>
                  </a:lnTo>
                  <a:lnTo>
                    <a:pt x="123" y="208"/>
                  </a:lnTo>
                  <a:lnTo>
                    <a:pt x="122" y="224"/>
                  </a:lnTo>
                  <a:lnTo>
                    <a:pt x="122" y="240"/>
                  </a:lnTo>
                  <a:lnTo>
                    <a:pt x="122" y="484"/>
                  </a:lnTo>
                  <a:lnTo>
                    <a:pt x="122" y="490"/>
                  </a:lnTo>
                  <a:lnTo>
                    <a:pt x="119" y="495"/>
                  </a:lnTo>
                  <a:lnTo>
                    <a:pt x="115" y="498"/>
                  </a:lnTo>
                  <a:lnTo>
                    <a:pt x="110" y="501"/>
                  </a:lnTo>
                  <a:lnTo>
                    <a:pt x="105" y="501"/>
                  </a:lnTo>
                  <a:lnTo>
                    <a:pt x="15" y="501"/>
                  </a:lnTo>
                  <a:lnTo>
                    <a:pt x="10" y="501"/>
                  </a:lnTo>
                  <a:lnTo>
                    <a:pt x="6" y="498"/>
                  </a:lnTo>
                  <a:lnTo>
                    <a:pt x="2" y="495"/>
                  </a:lnTo>
                  <a:lnTo>
                    <a:pt x="0" y="491"/>
                  </a:lnTo>
                  <a:lnTo>
                    <a:pt x="0" y="486"/>
                  </a:lnTo>
                  <a:lnTo>
                    <a:pt x="0" y="26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6" y="13"/>
                  </a:lnTo>
                  <a:lnTo>
                    <a:pt x="11" y="10"/>
                  </a:lnTo>
                  <a:lnTo>
                    <a:pt x="16" y="9"/>
                  </a:lnTo>
                  <a:lnTo>
                    <a:pt x="100" y="9"/>
                  </a:lnTo>
                  <a:lnTo>
                    <a:pt x="105" y="10"/>
                  </a:lnTo>
                  <a:lnTo>
                    <a:pt x="109" y="13"/>
                  </a:lnTo>
                  <a:lnTo>
                    <a:pt x="113" y="16"/>
                  </a:lnTo>
                  <a:lnTo>
                    <a:pt x="115" y="20"/>
                  </a:lnTo>
                  <a:lnTo>
                    <a:pt x="117" y="25"/>
                  </a:lnTo>
                  <a:lnTo>
                    <a:pt x="117" y="84"/>
                  </a:lnTo>
                  <a:lnTo>
                    <a:pt x="118" y="84"/>
                  </a:lnTo>
                  <a:lnTo>
                    <a:pt x="131" y="58"/>
                  </a:lnTo>
                  <a:lnTo>
                    <a:pt x="146" y="37"/>
                  </a:lnTo>
                  <a:lnTo>
                    <a:pt x="164" y="20"/>
                  </a:lnTo>
                  <a:lnTo>
                    <a:pt x="186" y="9"/>
                  </a:lnTo>
                  <a:lnTo>
                    <a:pt x="210" y="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/>
          </p:nvSpPr>
          <p:spPr bwMode="auto">
            <a:xfrm>
              <a:off x="8342194" y="6389183"/>
              <a:ext cx="99866" cy="125384"/>
            </a:xfrm>
            <a:custGeom>
              <a:avLst/>
              <a:gdLst>
                <a:gd name="T0" fmla="*/ 184 w 407"/>
                <a:gd name="T1" fmla="*/ 96 h 511"/>
                <a:gd name="T2" fmla="*/ 158 w 407"/>
                <a:gd name="T3" fmla="*/ 115 h 511"/>
                <a:gd name="T4" fmla="*/ 143 w 407"/>
                <a:gd name="T5" fmla="*/ 146 h 511"/>
                <a:gd name="T6" fmla="*/ 135 w 407"/>
                <a:gd name="T7" fmla="*/ 184 h 511"/>
                <a:gd name="T8" fmla="*/ 133 w 407"/>
                <a:gd name="T9" fmla="*/ 221 h 511"/>
                <a:gd name="T10" fmla="*/ 133 w 407"/>
                <a:gd name="T11" fmla="*/ 257 h 511"/>
                <a:gd name="T12" fmla="*/ 134 w 407"/>
                <a:gd name="T13" fmla="*/ 296 h 511"/>
                <a:gd name="T14" fmla="*/ 139 w 407"/>
                <a:gd name="T15" fmla="*/ 339 h 511"/>
                <a:gd name="T16" fmla="*/ 150 w 407"/>
                <a:gd name="T17" fmla="*/ 378 h 511"/>
                <a:gd name="T18" fmla="*/ 170 w 407"/>
                <a:gd name="T19" fmla="*/ 405 h 511"/>
                <a:gd name="T20" fmla="*/ 202 w 407"/>
                <a:gd name="T21" fmla="*/ 417 h 511"/>
                <a:gd name="T22" fmla="*/ 236 w 407"/>
                <a:gd name="T23" fmla="*/ 405 h 511"/>
                <a:gd name="T24" fmla="*/ 257 w 407"/>
                <a:gd name="T25" fmla="*/ 379 h 511"/>
                <a:gd name="T26" fmla="*/ 269 w 407"/>
                <a:gd name="T27" fmla="*/ 341 h 511"/>
                <a:gd name="T28" fmla="*/ 274 w 407"/>
                <a:gd name="T29" fmla="*/ 300 h 511"/>
                <a:gd name="T30" fmla="*/ 275 w 407"/>
                <a:gd name="T31" fmla="*/ 261 h 511"/>
                <a:gd name="T32" fmla="*/ 272 w 407"/>
                <a:gd name="T33" fmla="*/ 199 h 511"/>
                <a:gd name="T34" fmla="*/ 261 w 407"/>
                <a:gd name="T35" fmla="*/ 138 h 511"/>
                <a:gd name="T36" fmla="*/ 245 w 407"/>
                <a:gd name="T37" fmla="*/ 108 h 511"/>
                <a:gd name="T38" fmla="*/ 218 w 407"/>
                <a:gd name="T39" fmla="*/ 96 h 511"/>
                <a:gd name="T40" fmla="*/ 202 w 407"/>
                <a:gd name="T41" fmla="*/ 0 h 511"/>
                <a:gd name="T42" fmla="*/ 269 w 407"/>
                <a:gd name="T43" fmla="*/ 10 h 511"/>
                <a:gd name="T44" fmla="*/ 323 w 407"/>
                <a:gd name="T45" fmla="*/ 40 h 511"/>
                <a:gd name="T46" fmla="*/ 363 w 407"/>
                <a:gd name="T47" fmla="*/ 88 h 511"/>
                <a:gd name="T48" fmla="*/ 391 w 407"/>
                <a:gd name="T49" fmla="*/ 149 h 511"/>
                <a:gd name="T50" fmla="*/ 406 w 407"/>
                <a:gd name="T51" fmla="*/ 220 h 511"/>
                <a:gd name="T52" fmla="*/ 404 w 407"/>
                <a:gd name="T53" fmla="*/ 301 h 511"/>
                <a:gd name="T54" fmla="*/ 387 w 407"/>
                <a:gd name="T55" fmla="*/ 375 h 511"/>
                <a:gd name="T56" fmla="*/ 352 w 407"/>
                <a:gd name="T57" fmla="*/ 438 h 511"/>
                <a:gd name="T58" fmla="*/ 301 w 407"/>
                <a:gd name="T59" fmla="*/ 483 h 511"/>
                <a:gd name="T60" fmla="*/ 238 w 407"/>
                <a:gd name="T61" fmla="*/ 508 h 511"/>
                <a:gd name="T62" fmla="*/ 168 w 407"/>
                <a:gd name="T63" fmla="*/ 508 h 511"/>
                <a:gd name="T64" fmla="*/ 109 w 407"/>
                <a:gd name="T65" fmla="*/ 487 h 511"/>
                <a:gd name="T66" fmla="*/ 62 w 407"/>
                <a:gd name="T67" fmla="*/ 448 h 511"/>
                <a:gd name="T68" fmla="*/ 28 w 407"/>
                <a:gd name="T69" fmla="*/ 394 h 511"/>
                <a:gd name="T70" fmla="*/ 7 w 407"/>
                <a:gd name="T71" fmla="*/ 328 h 511"/>
                <a:gd name="T72" fmla="*/ 0 w 407"/>
                <a:gd name="T73" fmla="*/ 254 h 511"/>
                <a:gd name="T74" fmla="*/ 7 w 407"/>
                <a:gd name="T75" fmla="*/ 180 h 511"/>
                <a:gd name="T76" fmla="*/ 28 w 407"/>
                <a:gd name="T77" fmla="*/ 115 h 511"/>
                <a:gd name="T78" fmla="*/ 62 w 407"/>
                <a:gd name="T79" fmla="*/ 62 h 511"/>
                <a:gd name="T80" fmla="*/ 109 w 407"/>
                <a:gd name="T81" fmla="*/ 23 h 511"/>
                <a:gd name="T82" fmla="*/ 168 w 407"/>
                <a:gd name="T83" fmla="*/ 3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7" h="511">
                  <a:moveTo>
                    <a:pt x="203" y="93"/>
                  </a:moveTo>
                  <a:lnTo>
                    <a:pt x="184" y="96"/>
                  </a:lnTo>
                  <a:lnTo>
                    <a:pt x="170" y="103"/>
                  </a:lnTo>
                  <a:lnTo>
                    <a:pt x="158" y="115"/>
                  </a:lnTo>
                  <a:lnTo>
                    <a:pt x="149" y="128"/>
                  </a:lnTo>
                  <a:lnTo>
                    <a:pt x="143" y="146"/>
                  </a:lnTo>
                  <a:lnTo>
                    <a:pt x="138" y="164"/>
                  </a:lnTo>
                  <a:lnTo>
                    <a:pt x="135" y="184"/>
                  </a:lnTo>
                  <a:lnTo>
                    <a:pt x="134" y="203"/>
                  </a:lnTo>
                  <a:lnTo>
                    <a:pt x="133" y="221"/>
                  </a:lnTo>
                  <a:lnTo>
                    <a:pt x="133" y="240"/>
                  </a:lnTo>
                  <a:lnTo>
                    <a:pt x="133" y="257"/>
                  </a:lnTo>
                  <a:lnTo>
                    <a:pt x="133" y="276"/>
                  </a:lnTo>
                  <a:lnTo>
                    <a:pt x="134" y="296"/>
                  </a:lnTo>
                  <a:lnTo>
                    <a:pt x="135" y="317"/>
                  </a:lnTo>
                  <a:lnTo>
                    <a:pt x="139" y="339"/>
                  </a:lnTo>
                  <a:lnTo>
                    <a:pt x="143" y="359"/>
                  </a:lnTo>
                  <a:lnTo>
                    <a:pt x="150" y="378"/>
                  </a:lnTo>
                  <a:lnTo>
                    <a:pt x="159" y="393"/>
                  </a:lnTo>
                  <a:lnTo>
                    <a:pt x="170" y="405"/>
                  </a:lnTo>
                  <a:lnTo>
                    <a:pt x="184" y="413"/>
                  </a:lnTo>
                  <a:lnTo>
                    <a:pt x="202" y="417"/>
                  </a:lnTo>
                  <a:lnTo>
                    <a:pt x="221" y="413"/>
                  </a:lnTo>
                  <a:lnTo>
                    <a:pt x="236" y="405"/>
                  </a:lnTo>
                  <a:lnTo>
                    <a:pt x="248" y="394"/>
                  </a:lnTo>
                  <a:lnTo>
                    <a:pt x="257" y="379"/>
                  </a:lnTo>
                  <a:lnTo>
                    <a:pt x="265" y="360"/>
                  </a:lnTo>
                  <a:lnTo>
                    <a:pt x="269" y="341"/>
                  </a:lnTo>
                  <a:lnTo>
                    <a:pt x="272" y="320"/>
                  </a:lnTo>
                  <a:lnTo>
                    <a:pt x="274" y="300"/>
                  </a:lnTo>
                  <a:lnTo>
                    <a:pt x="275" y="279"/>
                  </a:lnTo>
                  <a:lnTo>
                    <a:pt x="275" y="261"/>
                  </a:lnTo>
                  <a:lnTo>
                    <a:pt x="275" y="230"/>
                  </a:lnTo>
                  <a:lnTo>
                    <a:pt x="272" y="199"/>
                  </a:lnTo>
                  <a:lnTo>
                    <a:pt x="269" y="167"/>
                  </a:lnTo>
                  <a:lnTo>
                    <a:pt x="261" y="138"/>
                  </a:lnTo>
                  <a:lnTo>
                    <a:pt x="255" y="121"/>
                  </a:lnTo>
                  <a:lnTo>
                    <a:pt x="245" y="108"/>
                  </a:lnTo>
                  <a:lnTo>
                    <a:pt x="233" y="99"/>
                  </a:lnTo>
                  <a:lnTo>
                    <a:pt x="218" y="96"/>
                  </a:lnTo>
                  <a:lnTo>
                    <a:pt x="203" y="93"/>
                  </a:lnTo>
                  <a:close/>
                  <a:moveTo>
                    <a:pt x="202" y="0"/>
                  </a:moveTo>
                  <a:lnTo>
                    <a:pt x="237" y="3"/>
                  </a:lnTo>
                  <a:lnTo>
                    <a:pt x="269" y="10"/>
                  </a:lnTo>
                  <a:lnTo>
                    <a:pt x="298" y="24"/>
                  </a:lnTo>
                  <a:lnTo>
                    <a:pt x="323" y="40"/>
                  </a:lnTo>
                  <a:lnTo>
                    <a:pt x="344" y="63"/>
                  </a:lnTo>
                  <a:lnTo>
                    <a:pt x="363" y="88"/>
                  </a:lnTo>
                  <a:lnTo>
                    <a:pt x="379" y="117"/>
                  </a:lnTo>
                  <a:lnTo>
                    <a:pt x="391" y="149"/>
                  </a:lnTo>
                  <a:lnTo>
                    <a:pt x="399" y="184"/>
                  </a:lnTo>
                  <a:lnTo>
                    <a:pt x="406" y="220"/>
                  </a:lnTo>
                  <a:lnTo>
                    <a:pt x="407" y="259"/>
                  </a:lnTo>
                  <a:lnTo>
                    <a:pt x="404" y="301"/>
                  </a:lnTo>
                  <a:lnTo>
                    <a:pt x="398" y="340"/>
                  </a:lnTo>
                  <a:lnTo>
                    <a:pt x="387" y="375"/>
                  </a:lnTo>
                  <a:lnTo>
                    <a:pt x="371" y="409"/>
                  </a:lnTo>
                  <a:lnTo>
                    <a:pt x="352" y="438"/>
                  </a:lnTo>
                  <a:lnTo>
                    <a:pt x="329" y="463"/>
                  </a:lnTo>
                  <a:lnTo>
                    <a:pt x="301" y="483"/>
                  </a:lnTo>
                  <a:lnTo>
                    <a:pt x="271" y="498"/>
                  </a:lnTo>
                  <a:lnTo>
                    <a:pt x="238" y="508"/>
                  </a:lnTo>
                  <a:lnTo>
                    <a:pt x="202" y="511"/>
                  </a:lnTo>
                  <a:lnTo>
                    <a:pt x="168" y="508"/>
                  </a:lnTo>
                  <a:lnTo>
                    <a:pt x="136" y="501"/>
                  </a:lnTo>
                  <a:lnTo>
                    <a:pt x="109" y="487"/>
                  </a:lnTo>
                  <a:lnTo>
                    <a:pt x="84" y="469"/>
                  </a:lnTo>
                  <a:lnTo>
                    <a:pt x="62" y="448"/>
                  </a:lnTo>
                  <a:lnTo>
                    <a:pt x="43" y="423"/>
                  </a:lnTo>
                  <a:lnTo>
                    <a:pt x="28" y="394"/>
                  </a:lnTo>
                  <a:lnTo>
                    <a:pt x="16" y="362"/>
                  </a:lnTo>
                  <a:lnTo>
                    <a:pt x="7" y="328"/>
                  </a:lnTo>
                  <a:lnTo>
                    <a:pt x="2" y="292"/>
                  </a:lnTo>
                  <a:lnTo>
                    <a:pt x="0" y="254"/>
                  </a:lnTo>
                  <a:lnTo>
                    <a:pt x="2" y="216"/>
                  </a:lnTo>
                  <a:lnTo>
                    <a:pt x="7" y="180"/>
                  </a:lnTo>
                  <a:lnTo>
                    <a:pt x="16" y="146"/>
                  </a:lnTo>
                  <a:lnTo>
                    <a:pt x="28" y="115"/>
                  </a:lnTo>
                  <a:lnTo>
                    <a:pt x="43" y="86"/>
                  </a:lnTo>
                  <a:lnTo>
                    <a:pt x="62" y="62"/>
                  </a:lnTo>
                  <a:lnTo>
                    <a:pt x="84" y="40"/>
                  </a:lnTo>
                  <a:lnTo>
                    <a:pt x="109" y="23"/>
                  </a:lnTo>
                  <a:lnTo>
                    <a:pt x="136" y="10"/>
                  </a:lnTo>
                  <a:lnTo>
                    <a:pt x="168" y="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8458500" y="6389183"/>
              <a:ext cx="90296" cy="122930"/>
            </a:xfrm>
            <a:custGeom>
              <a:avLst/>
              <a:gdLst>
                <a:gd name="T0" fmla="*/ 264 w 368"/>
                <a:gd name="T1" fmla="*/ 1 h 501"/>
                <a:gd name="T2" fmla="*/ 309 w 368"/>
                <a:gd name="T3" fmla="*/ 18 h 501"/>
                <a:gd name="T4" fmla="*/ 345 w 368"/>
                <a:gd name="T5" fmla="*/ 54 h 501"/>
                <a:gd name="T6" fmla="*/ 362 w 368"/>
                <a:gd name="T7" fmla="*/ 97 h 501"/>
                <a:gd name="T8" fmla="*/ 367 w 368"/>
                <a:gd name="T9" fmla="*/ 149 h 501"/>
                <a:gd name="T10" fmla="*/ 368 w 368"/>
                <a:gd name="T11" fmla="*/ 198 h 501"/>
                <a:gd name="T12" fmla="*/ 367 w 368"/>
                <a:gd name="T13" fmla="*/ 492 h 501"/>
                <a:gd name="T14" fmla="*/ 361 w 368"/>
                <a:gd name="T15" fmla="*/ 498 h 501"/>
                <a:gd name="T16" fmla="*/ 351 w 368"/>
                <a:gd name="T17" fmla="*/ 501 h 501"/>
                <a:gd name="T18" fmla="*/ 256 w 368"/>
                <a:gd name="T19" fmla="*/ 501 h 501"/>
                <a:gd name="T20" fmla="*/ 249 w 368"/>
                <a:gd name="T21" fmla="*/ 496 h 501"/>
                <a:gd name="T22" fmla="*/ 245 w 368"/>
                <a:gd name="T23" fmla="*/ 486 h 501"/>
                <a:gd name="T24" fmla="*/ 245 w 368"/>
                <a:gd name="T25" fmla="*/ 221 h 501"/>
                <a:gd name="T26" fmla="*/ 245 w 368"/>
                <a:gd name="T27" fmla="*/ 188 h 501"/>
                <a:gd name="T28" fmla="*/ 240 w 368"/>
                <a:gd name="T29" fmla="*/ 156 h 501"/>
                <a:gd name="T30" fmla="*/ 229 w 368"/>
                <a:gd name="T31" fmla="*/ 130 h 501"/>
                <a:gd name="T32" fmla="*/ 206 w 368"/>
                <a:gd name="T33" fmla="*/ 115 h 501"/>
                <a:gd name="T34" fmla="*/ 173 w 368"/>
                <a:gd name="T35" fmla="*/ 116 h 501"/>
                <a:gd name="T36" fmla="*/ 147 w 368"/>
                <a:gd name="T37" fmla="*/ 135 h 501"/>
                <a:gd name="T38" fmla="*/ 128 w 368"/>
                <a:gd name="T39" fmla="*/ 177 h 501"/>
                <a:gd name="T40" fmla="*/ 123 w 368"/>
                <a:gd name="T41" fmla="*/ 237 h 501"/>
                <a:gd name="T42" fmla="*/ 122 w 368"/>
                <a:gd name="T43" fmla="*/ 490 h 501"/>
                <a:gd name="T44" fmla="*/ 115 w 368"/>
                <a:gd name="T45" fmla="*/ 498 h 501"/>
                <a:gd name="T46" fmla="*/ 105 w 368"/>
                <a:gd name="T47" fmla="*/ 501 h 501"/>
                <a:gd name="T48" fmla="*/ 11 w 368"/>
                <a:gd name="T49" fmla="*/ 501 h 501"/>
                <a:gd name="T50" fmla="*/ 3 w 368"/>
                <a:gd name="T51" fmla="*/ 495 h 501"/>
                <a:gd name="T52" fmla="*/ 0 w 368"/>
                <a:gd name="T53" fmla="*/ 484 h 501"/>
                <a:gd name="T54" fmla="*/ 1 w 368"/>
                <a:gd name="T55" fmla="*/ 19 h 501"/>
                <a:gd name="T56" fmla="*/ 7 w 368"/>
                <a:gd name="T57" fmla="*/ 13 h 501"/>
                <a:gd name="T58" fmla="*/ 17 w 368"/>
                <a:gd name="T59" fmla="*/ 9 h 501"/>
                <a:gd name="T60" fmla="*/ 107 w 368"/>
                <a:gd name="T61" fmla="*/ 10 h 501"/>
                <a:gd name="T62" fmla="*/ 114 w 368"/>
                <a:gd name="T63" fmla="*/ 18 h 501"/>
                <a:gd name="T64" fmla="*/ 117 w 368"/>
                <a:gd name="T65" fmla="*/ 93 h 501"/>
                <a:gd name="T66" fmla="*/ 132 w 368"/>
                <a:gd name="T67" fmla="*/ 64 h 501"/>
                <a:gd name="T68" fmla="*/ 166 w 368"/>
                <a:gd name="T69" fmla="*/ 23 h 501"/>
                <a:gd name="T70" fmla="*/ 211 w 368"/>
                <a:gd name="T71" fmla="*/ 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8" h="501">
                  <a:moveTo>
                    <a:pt x="240" y="0"/>
                  </a:moveTo>
                  <a:lnTo>
                    <a:pt x="264" y="1"/>
                  </a:lnTo>
                  <a:lnTo>
                    <a:pt x="288" y="8"/>
                  </a:lnTo>
                  <a:lnTo>
                    <a:pt x="309" y="18"/>
                  </a:lnTo>
                  <a:lnTo>
                    <a:pt x="328" y="33"/>
                  </a:lnTo>
                  <a:lnTo>
                    <a:pt x="345" y="54"/>
                  </a:lnTo>
                  <a:lnTo>
                    <a:pt x="355" y="74"/>
                  </a:lnTo>
                  <a:lnTo>
                    <a:pt x="362" y="97"/>
                  </a:lnTo>
                  <a:lnTo>
                    <a:pt x="366" y="122"/>
                  </a:lnTo>
                  <a:lnTo>
                    <a:pt x="367" y="149"/>
                  </a:lnTo>
                  <a:lnTo>
                    <a:pt x="368" y="174"/>
                  </a:lnTo>
                  <a:lnTo>
                    <a:pt x="368" y="198"/>
                  </a:lnTo>
                  <a:lnTo>
                    <a:pt x="368" y="486"/>
                  </a:lnTo>
                  <a:lnTo>
                    <a:pt x="367" y="492"/>
                  </a:lnTo>
                  <a:lnTo>
                    <a:pt x="365" y="496"/>
                  </a:lnTo>
                  <a:lnTo>
                    <a:pt x="361" y="498"/>
                  </a:lnTo>
                  <a:lnTo>
                    <a:pt x="357" y="501"/>
                  </a:lnTo>
                  <a:lnTo>
                    <a:pt x="351" y="501"/>
                  </a:lnTo>
                  <a:lnTo>
                    <a:pt x="261" y="501"/>
                  </a:lnTo>
                  <a:lnTo>
                    <a:pt x="256" y="501"/>
                  </a:lnTo>
                  <a:lnTo>
                    <a:pt x="253" y="498"/>
                  </a:lnTo>
                  <a:lnTo>
                    <a:pt x="249" y="496"/>
                  </a:lnTo>
                  <a:lnTo>
                    <a:pt x="246" y="491"/>
                  </a:lnTo>
                  <a:lnTo>
                    <a:pt x="245" y="486"/>
                  </a:lnTo>
                  <a:lnTo>
                    <a:pt x="245" y="237"/>
                  </a:lnTo>
                  <a:lnTo>
                    <a:pt x="245" y="221"/>
                  </a:lnTo>
                  <a:lnTo>
                    <a:pt x="245" y="205"/>
                  </a:lnTo>
                  <a:lnTo>
                    <a:pt x="245" y="188"/>
                  </a:lnTo>
                  <a:lnTo>
                    <a:pt x="244" y="171"/>
                  </a:lnTo>
                  <a:lnTo>
                    <a:pt x="240" y="156"/>
                  </a:lnTo>
                  <a:lnTo>
                    <a:pt x="236" y="142"/>
                  </a:lnTo>
                  <a:lnTo>
                    <a:pt x="229" y="130"/>
                  </a:lnTo>
                  <a:lnTo>
                    <a:pt x="219" y="121"/>
                  </a:lnTo>
                  <a:lnTo>
                    <a:pt x="206" y="115"/>
                  </a:lnTo>
                  <a:lnTo>
                    <a:pt x="190" y="113"/>
                  </a:lnTo>
                  <a:lnTo>
                    <a:pt x="173" y="116"/>
                  </a:lnTo>
                  <a:lnTo>
                    <a:pt x="160" y="123"/>
                  </a:lnTo>
                  <a:lnTo>
                    <a:pt x="147" y="135"/>
                  </a:lnTo>
                  <a:lnTo>
                    <a:pt x="137" y="150"/>
                  </a:lnTo>
                  <a:lnTo>
                    <a:pt x="128" y="177"/>
                  </a:lnTo>
                  <a:lnTo>
                    <a:pt x="124" y="206"/>
                  </a:lnTo>
                  <a:lnTo>
                    <a:pt x="123" y="237"/>
                  </a:lnTo>
                  <a:lnTo>
                    <a:pt x="123" y="484"/>
                  </a:lnTo>
                  <a:lnTo>
                    <a:pt x="122" y="490"/>
                  </a:lnTo>
                  <a:lnTo>
                    <a:pt x="119" y="495"/>
                  </a:lnTo>
                  <a:lnTo>
                    <a:pt x="115" y="498"/>
                  </a:lnTo>
                  <a:lnTo>
                    <a:pt x="112" y="501"/>
                  </a:lnTo>
                  <a:lnTo>
                    <a:pt x="105" y="501"/>
                  </a:lnTo>
                  <a:lnTo>
                    <a:pt x="16" y="501"/>
                  </a:lnTo>
                  <a:lnTo>
                    <a:pt x="11" y="501"/>
                  </a:lnTo>
                  <a:lnTo>
                    <a:pt x="7" y="498"/>
                  </a:lnTo>
                  <a:lnTo>
                    <a:pt x="3" y="495"/>
                  </a:lnTo>
                  <a:lnTo>
                    <a:pt x="1" y="490"/>
                  </a:lnTo>
                  <a:lnTo>
                    <a:pt x="0" y="484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3" y="15"/>
                  </a:lnTo>
                  <a:lnTo>
                    <a:pt x="7" y="13"/>
                  </a:lnTo>
                  <a:lnTo>
                    <a:pt x="12" y="10"/>
                  </a:lnTo>
                  <a:lnTo>
                    <a:pt x="17" y="9"/>
                  </a:lnTo>
                  <a:lnTo>
                    <a:pt x="100" y="9"/>
                  </a:lnTo>
                  <a:lnTo>
                    <a:pt x="107" y="10"/>
                  </a:lnTo>
                  <a:lnTo>
                    <a:pt x="110" y="13"/>
                  </a:lnTo>
                  <a:lnTo>
                    <a:pt x="114" y="18"/>
                  </a:lnTo>
                  <a:lnTo>
                    <a:pt x="117" y="23"/>
                  </a:lnTo>
                  <a:lnTo>
                    <a:pt x="117" y="93"/>
                  </a:lnTo>
                  <a:lnTo>
                    <a:pt x="118" y="93"/>
                  </a:lnTo>
                  <a:lnTo>
                    <a:pt x="132" y="64"/>
                  </a:lnTo>
                  <a:lnTo>
                    <a:pt x="147" y="40"/>
                  </a:lnTo>
                  <a:lnTo>
                    <a:pt x="166" y="23"/>
                  </a:lnTo>
                  <a:lnTo>
                    <a:pt x="187" y="10"/>
                  </a:lnTo>
                  <a:lnTo>
                    <a:pt x="211" y="3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/>
          </p:nvSpPr>
          <p:spPr bwMode="auto">
            <a:xfrm>
              <a:off x="8126024" y="6387956"/>
              <a:ext cx="105509" cy="125629"/>
            </a:xfrm>
            <a:custGeom>
              <a:avLst/>
              <a:gdLst>
                <a:gd name="T0" fmla="*/ 243 w 430"/>
                <a:gd name="T1" fmla="*/ 268 h 512"/>
                <a:gd name="T2" fmla="*/ 202 w 430"/>
                <a:gd name="T3" fmla="*/ 273 h 512"/>
                <a:gd name="T4" fmla="*/ 167 w 430"/>
                <a:gd name="T5" fmla="*/ 288 h 512"/>
                <a:gd name="T6" fmla="*/ 141 w 430"/>
                <a:gd name="T7" fmla="*/ 316 h 512"/>
                <a:gd name="T8" fmla="*/ 131 w 430"/>
                <a:gd name="T9" fmla="*/ 357 h 512"/>
                <a:gd name="T10" fmla="*/ 141 w 430"/>
                <a:gd name="T11" fmla="*/ 398 h 512"/>
                <a:gd name="T12" fmla="*/ 168 w 430"/>
                <a:gd name="T13" fmla="*/ 419 h 512"/>
                <a:gd name="T14" fmla="*/ 204 w 430"/>
                <a:gd name="T15" fmla="*/ 420 h 512"/>
                <a:gd name="T16" fmla="*/ 236 w 430"/>
                <a:gd name="T17" fmla="*/ 399 h 512"/>
                <a:gd name="T18" fmla="*/ 259 w 430"/>
                <a:gd name="T19" fmla="*/ 359 h 512"/>
                <a:gd name="T20" fmla="*/ 265 w 430"/>
                <a:gd name="T21" fmla="*/ 312 h 512"/>
                <a:gd name="T22" fmla="*/ 265 w 430"/>
                <a:gd name="T23" fmla="*/ 267 h 512"/>
                <a:gd name="T24" fmla="*/ 240 w 430"/>
                <a:gd name="T25" fmla="*/ 1 h 512"/>
                <a:gd name="T26" fmla="*/ 287 w 430"/>
                <a:gd name="T27" fmla="*/ 10 h 512"/>
                <a:gd name="T28" fmla="*/ 333 w 430"/>
                <a:gd name="T29" fmla="*/ 30 h 512"/>
                <a:gd name="T30" fmla="*/ 368 w 430"/>
                <a:gd name="T31" fmla="*/ 63 h 512"/>
                <a:gd name="T32" fmla="*/ 386 w 430"/>
                <a:gd name="T33" fmla="*/ 104 h 512"/>
                <a:gd name="T34" fmla="*/ 391 w 430"/>
                <a:gd name="T35" fmla="*/ 150 h 512"/>
                <a:gd name="T36" fmla="*/ 392 w 430"/>
                <a:gd name="T37" fmla="*/ 199 h 512"/>
                <a:gd name="T38" fmla="*/ 393 w 430"/>
                <a:gd name="T39" fmla="*/ 361 h 512"/>
                <a:gd name="T40" fmla="*/ 406 w 430"/>
                <a:gd name="T41" fmla="*/ 395 h 512"/>
                <a:gd name="T42" fmla="*/ 425 w 430"/>
                <a:gd name="T43" fmla="*/ 422 h 512"/>
                <a:gd name="T44" fmla="*/ 430 w 430"/>
                <a:gd name="T45" fmla="*/ 439 h 512"/>
                <a:gd name="T46" fmla="*/ 412 w 430"/>
                <a:gd name="T47" fmla="*/ 457 h 512"/>
                <a:gd name="T48" fmla="*/ 383 w 430"/>
                <a:gd name="T49" fmla="*/ 482 h 512"/>
                <a:gd name="T50" fmla="*/ 357 w 430"/>
                <a:gd name="T51" fmla="*/ 506 h 512"/>
                <a:gd name="T52" fmla="*/ 349 w 430"/>
                <a:gd name="T53" fmla="*/ 510 h 512"/>
                <a:gd name="T54" fmla="*/ 334 w 430"/>
                <a:gd name="T55" fmla="*/ 507 h 512"/>
                <a:gd name="T56" fmla="*/ 309 w 430"/>
                <a:gd name="T57" fmla="*/ 482 h 512"/>
                <a:gd name="T58" fmla="*/ 292 w 430"/>
                <a:gd name="T59" fmla="*/ 461 h 512"/>
                <a:gd name="T60" fmla="*/ 260 w 430"/>
                <a:gd name="T61" fmla="*/ 469 h 512"/>
                <a:gd name="T62" fmla="*/ 214 w 430"/>
                <a:gd name="T63" fmla="*/ 500 h 512"/>
                <a:gd name="T64" fmla="*/ 165 w 430"/>
                <a:gd name="T65" fmla="*/ 511 h 512"/>
                <a:gd name="T66" fmla="*/ 107 w 430"/>
                <a:gd name="T67" fmla="*/ 511 h 512"/>
                <a:gd name="T68" fmla="*/ 60 w 430"/>
                <a:gd name="T69" fmla="*/ 493 h 512"/>
                <a:gd name="T70" fmla="*/ 23 w 430"/>
                <a:gd name="T71" fmla="*/ 458 h 512"/>
                <a:gd name="T72" fmla="*/ 4 w 430"/>
                <a:gd name="T73" fmla="*/ 405 h 512"/>
                <a:gd name="T74" fmla="*/ 3 w 430"/>
                <a:gd name="T75" fmla="*/ 344 h 512"/>
                <a:gd name="T76" fmla="*/ 21 w 430"/>
                <a:gd name="T77" fmla="*/ 292 h 512"/>
                <a:gd name="T78" fmla="*/ 53 w 430"/>
                <a:gd name="T79" fmla="*/ 253 h 512"/>
                <a:gd name="T80" fmla="*/ 96 w 430"/>
                <a:gd name="T81" fmla="*/ 226 h 512"/>
                <a:gd name="T82" fmla="*/ 162 w 430"/>
                <a:gd name="T83" fmla="*/ 208 h 512"/>
                <a:gd name="T84" fmla="*/ 232 w 430"/>
                <a:gd name="T85" fmla="*/ 199 h 512"/>
                <a:gd name="T86" fmla="*/ 265 w 430"/>
                <a:gd name="T87" fmla="*/ 184 h 512"/>
                <a:gd name="T88" fmla="*/ 265 w 430"/>
                <a:gd name="T89" fmla="*/ 150 h 512"/>
                <a:gd name="T90" fmla="*/ 255 w 430"/>
                <a:gd name="T91" fmla="*/ 118 h 512"/>
                <a:gd name="T92" fmla="*/ 232 w 430"/>
                <a:gd name="T93" fmla="*/ 101 h 512"/>
                <a:gd name="T94" fmla="*/ 204 w 430"/>
                <a:gd name="T95" fmla="*/ 96 h 512"/>
                <a:gd name="T96" fmla="*/ 167 w 430"/>
                <a:gd name="T97" fmla="*/ 103 h 512"/>
                <a:gd name="T98" fmla="*/ 139 w 430"/>
                <a:gd name="T99" fmla="*/ 130 h 512"/>
                <a:gd name="T100" fmla="*/ 130 w 430"/>
                <a:gd name="T101" fmla="*/ 154 h 512"/>
                <a:gd name="T102" fmla="*/ 125 w 430"/>
                <a:gd name="T103" fmla="*/ 162 h 512"/>
                <a:gd name="T104" fmla="*/ 116 w 430"/>
                <a:gd name="T105" fmla="*/ 166 h 512"/>
                <a:gd name="T106" fmla="*/ 27 w 430"/>
                <a:gd name="T107" fmla="*/ 155 h 512"/>
                <a:gd name="T108" fmla="*/ 21 w 430"/>
                <a:gd name="T109" fmla="*/ 152 h 512"/>
                <a:gd name="T110" fmla="*/ 17 w 430"/>
                <a:gd name="T111" fmla="*/ 146 h 512"/>
                <a:gd name="T112" fmla="*/ 16 w 430"/>
                <a:gd name="T113" fmla="*/ 137 h 512"/>
                <a:gd name="T114" fmla="*/ 37 w 430"/>
                <a:gd name="T115" fmla="*/ 83 h 512"/>
                <a:gd name="T116" fmla="*/ 71 w 430"/>
                <a:gd name="T117" fmla="*/ 44 h 512"/>
                <a:gd name="T118" fmla="*/ 115 w 430"/>
                <a:gd name="T119" fmla="*/ 18 h 512"/>
                <a:gd name="T120" fmla="*/ 165 w 430"/>
                <a:gd name="T121" fmla="*/ 4 h 512"/>
                <a:gd name="T122" fmla="*/ 217 w 430"/>
                <a:gd name="T123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0" h="512">
                  <a:moveTo>
                    <a:pt x="265" y="267"/>
                  </a:moveTo>
                  <a:lnTo>
                    <a:pt x="243" y="268"/>
                  </a:lnTo>
                  <a:lnTo>
                    <a:pt x="222" y="269"/>
                  </a:lnTo>
                  <a:lnTo>
                    <a:pt x="202" y="273"/>
                  </a:lnTo>
                  <a:lnTo>
                    <a:pt x="183" y="279"/>
                  </a:lnTo>
                  <a:lnTo>
                    <a:pt x="167" y="288"/>
                  </a:lnTo>
                  <a:lnTo>
                    <a:pt x="152" y="299"/>
                  </a:lnTo>
                  <a:lnTo>
                    <a:pt x="141" y="316"/>
                  </a:lnTo>
                  <a:lnTo>
                    <a:pt x="134" y="335"/>
                  </a:lnTo>
                  <a:lnTo>
                    <a:pt x="131" y="357"/>
                  </a:lnTo>
                  <a:lnTo>
                    <a:pt x="134" y="379"/>
                  </a:lnTo>
                  <a:lnTo>
                    <a:pt x="141" y="398"/>
                  </a:lnTo>
                  <a:lnTo>
                    <a:pt x="153" y="410"/>
                  </a:lnTo>
                  <a:lnTo>
                    <a:pt x="168" y="419"/>
                  </a:lnTo>
                  <a:lnTo>
                    <a:pt x="187" y="423"/>
                  </a:lnTo>
                  <a:lnTo>
                    <a:pt x="204" y="420"/>
                  </a:lnTo>
                  <a:lnTo>
                    <a:pt x="222" y="411"/>
                  </a:lnTo>
                  <a:lnTo>
                    <a:pt x="236" y="399"/>
                  </a:lnTo>
                  <a:lnTo>
                    <a:pt x="248" y="381"/>
                  </a:lnTo>
                  <a:lnTo>
                    <a:pt x="259" y="359"/>
                  </a:lnTo>
                  <a:lnTo>
                    <a:pt x="264" y="336"/>
                  </a:lnTo>
                  <a:lnTo>
                    <a:pt x="265" y="312"/>
                  </a:lnTo>
                  <a:lnTo>
                    <a:pt x="265" y="287"/>
                  </a:lnTo>
                  <a:lnTo>
                    <a:pt x="265" y="267"/>
                  </a:lnTo>
                  <a:close/>
                  <a:moveTo>
                    <a:pt x="217" y="0"/>
                  </a:moveTo>
                  <a:lnTo>
                    <a:pt x="240" y="1"/>
                  </a:lnTo>
                  <a:lnTo>
                    <a:pt x="264" y="5"/>
                  </a:lnTo>
                  <a:lnTo>
                    <a:pt x="287" y="10"/>
                  </a:lnTo>
                  <a:lnTo>
                    <a:pt x="311" y="19"/>
                  </a:lnTo>
                  <a:lnTo>
                    <a:pt x="333" y="30"/>
                  </a:lnTo>
                  <a:lnTo>
                    <a:pt x="352" y="45"/>
                  </a:lnTo>
                  <a:lnTo>
                    <a:pt x="368" y="63"/>
                  </a:lnTo>
                  <a:lnTo>
                    <a:pt x="379" y="83"/>
                  </a:lnTo>
                  <a:lnTo>
                    <a:pt x="386" y="104"/>
                  </a:lnTo>
                  <a:lnTo>
                    <a:pt x="389" y="126"/>
                  </a:lnTo>
                  <a:lnTo>
                    <a:pt x="391" y="150"/>
                  </a:lnTo>
                  <a:lnTo>
                    <a:pt x="392" y="174"/>
                  </a:lnTo>
                  <a:lnTo>
                    <a:pt x="392" y="199"/>
                  </a:lnTo>
                  <a:lnTo>
                    <a:pt x="392" y="338"/>
                  </a:lnTo>
                  <a:lnTo>
                    <a:pt x="393" y="361"/>
                  </a:lnTo>
                  <a:lnTo>
                    <a:pt x="398" y="380"/>
                  </a:lnTo>
                  <a:lnTo>
                    <a:pt x="406" y="395"/>
                  </a:lnTo>
                  <a:lnTo>
                    <a:pt x="416" y="409"/>
                  </a:lnTo>
                  <a:lnTo>
                    <a:pt x="425" y="422"/>
                  </a:lnTo>
                  <a:lnTo>
                    <a:pt x="430" y="430"/>
                  </a:lnTo>
                  <a:lnTo>
                    <a:pt x="430" y="439"/>
                  </a:lnTo>
                  <a:lnTo>
                    <a:pt x="425" y="445"/>
                  </a:lnTo>
                  <a:lnTo>
                    <a:pt x="412" y="457"/>
                  </a:lnTo>
                  <a:lnTo>
                    <a:pt x="398" y="469"/>
                  </a:lnTo>
                  <a:lnTo>
                    <a:pt x="383" y="482"/>
                  </a:lnTo>
                  <a:lnTo>
                    <a:pt x="368" y="495"/>
                  </a:lnTo>
                  <a:lnTo>
                    <a:pt x="357" y="506"/>
                  </a:lnTo>
                  <a:lnTo>
                    <a:pt x="355" y="506"/>
                  </a:lnTo>
                  <a:lnTo>
                    <a:pt x="349" y="510"/>
                  </a:lnTo>
                  <a:lnTo>
                    <a:pt x="342" y="510"/>
                  </a:lnTo>
                  <a:lnTo>
                    <a:pt x="334" y="507"/>
                  </a:lnTo>
                  <a:lnTo>
                    <a:pt x="319" y="493"/>
                  </a:lnTo>
                  <a:lnTo>
                    <a:pt x="309" y="482"/>
                  </a:lnTo>
                  <a:lnTo>
                    <a:pt x="300" y="472"/>
                  </a:lnTo>
                  <a:lnTo>
                    <a:pt x="292" y="461"/>
                  </a:lnTo>
                  <a:lnTo>
                    <a:pt x="284" y="448"/>
                  </a:lnTo>
                  <a:lnTo>
                    <a:pt x="260" y="469"/>
                  </a:lnTo>
                  <a:lnTo>
                    <a:pt x="237" y="487"/>
                  </a:lnTo>
                  <a:lnTo>
                    <a:pt x="214" y="500"/>
                  </a:lnTo>
                  <a:lnTo>
                    <a:pt x="191" y="507"/>
                  </a:lnTo>
                  <a:lnTo>
                    <a:pt x="165" y="511"/>
                  </a:lnTo>
                  <a:lnTo>
                    <a:pt x="135" y="512"/>
                  </a:lnTo>
                  <a:lnTo>
                    <a:pt x="107" y="511"/>
                  </a:lnTo>
                  <a:lnTo>
                    <a:pt x="82" y="505"/>
                  </a:lnTo>
                  <a:lnTo>
                    <a:pt x="60" y="493"/>
                  </a:lnTo>
                  <a:lnTo>
                    <a:pt x="40" y="478"/>
                  </a:lnTo>
                  <a:lnTo>
                    <a:pt x="23" y="458"/>
                  </a:lnTo>
                  <a:lnTo>
                    <a:pt x="12" y="434"/>
                  </a:lnTo>
                  <a:lnTo>
                    <a:pt x="4" y="405"/>
                  </a:lnTo>
                  <a:lnTo>
                    <a:pt x="0" y="372"/>
                  </a:lnTo>
                  <a:lnTo>
                    <a:pt x="3" y="344"/>
                  </a:lnTo>
                  <a:lnTo>
                    <a:pt x="11" y="316"/>
                  </a:lnTo>
                  <a:lnTo>
                    <a:pt x="21" y="292"/>
                  </a:lnTo>
                  <a:lnTo>
                    <a:pt x="36" y="272"/>
                  </a:lnTo>
                  <a:lnTo>
                    <a:pt x="53" y="253"/>
                  </a:lnTo>
                  <a:lnTo>
                    <a:pt x="73" y="238"/>
                  </a:lnTo>
                  <a:lnTo>
                    <a:pt x="96" y="226"/>
                  </a:lnTo>
                  <a:lnTo>
                    <a:pt x="128" y="215"/>
                  </a:lnTo>
                  <a:lnTo>
                    <a:pt x="162" y="208"/>
                  </a:lnTo>
                  <a:lnTo>
                    <a:pt x="198" y="203"/>
                  </a:lnTo>
                  <a:lnTo>
                    <a:pt x="232" y="199"/>
                  </a:lnTo>
                  <a:lnTo>
                    <a:pt x="265" y="195"/>
                  </a:lnTo>
                  <a:lnTo>
                    <a:pt x="265" y="184"/>
                  </a:lnTo>
                  <a:lnTo>
                    <a:pt x="266" y="167"/>
                  </a:lnTo>
                  <a:lnTo>
                    <a:pt x="265" y="150"/>
                  </a:lnTo>
                  <a:lnTo>
                    <a:pt x="261" y="133"/>
                  </a:lnTo>
                  <a:lnTo>
                    <a:pt x="255" y="118"/>
                  </a:lnTo>
                  <a:lnTo>
                    <a:pt x="245" y="108"/>
                  </a:lnTo>
                  <a:lnTo>
                    <a:pt x="232" y="101"/>
                  </a:lnTo>
                  <a:lnTo>
                    <a:pt x="218" y="97"/>
                  </a:lnTo>
                  <a:lnTo>
                    <a:pt x="204" y="96"/>
                  </a:lnTo>
                  <a:lnTo>
                    <a:pt x="184" y="97"/>
                  </a:lnTo>
                  <a:lnTo>
                    <a:pt x="167" y="103"/>
                  </a:lnTo>
                  <a:lnTo>
                    <a:pt x="150" y="115"/>
                  </a:lnTo>
                  <a:lnTo>
                    <a:pt x="139" y="130"/>
                  </a:lnTo>
                  <a:lnTo>
                    <a:pt x="133" y="150"/>
                  </a:lnTo>
                  <a:lnTo>
                    <a:pt x="130" y="154"/>
                  </a:lnTo>
                  <a:lnTo>
                    <a:pt x="128" y="159"/>
                  </a:lnTo>
                  <a:lnTo>
                    <a:pt x="125" y="162"/>
                  </a:lnTo>
                  <a:lnTo>
                    <a:pt x="121" y="165"/>
                  </a:lnTo>
                  <a:lnTo>
                    <a:pt x="116" y="166"/>
                  </a:lnTo>
                  <a:lnTo>
                    <a:pt x="29" y="156"/>
                  </a:lnTo>
                  <a:lnTo>
                    <a:pt x="27" y="155"/>
                  </a:lnTo>
                  <a:lnTo>
                    <a:pt x="23" y="154"/>
                  </a:lnTo>
                  <a:lnTo>
                    <a:pt x="21" y="152"/>
                  </a:lnTo>
                  <a:lnTo>
                    <a:pt x="18" y="148"/>
                  </a:lnTo>
                  <a:lnTo>
                    <a:pt x="17" y="146"/>
                  </a:lnTo>
                  <a:lnTo>
                    <a:pt x="16" y="142"/>
                  </a:lnTo>
                  <a:lnTo>
                    <a:pt x="16" y="137"/>
                  </a:lnTo>
                  <a:lnTo>
                    <a:pt x="24" y="108"/>
                  </a:lnTo>
                  <a:lnTo>
                    <a:pt x="37" y="83"/>
                  </a:lnTo>
                  <a:lnTo>
                    <a:pt x="52" y="62"/>
                  </a:lnTo>
                  <a:lnTo>
                    <a:pt x="71" y="44"/>
                  </a:lnTo>
                  <a:lnTo>
                    <a:pt x="92" y="29"/>
                  </a:lnTo>
                  <a:lnTo>
                    <a:pt x="115" y="18"/>
                  </a:lnTo>
                  <a:lnTo>
                    <a:pt x="139" y="10"/>
                  </a:lnTo>
                  <a:lnTo>
                    <a:pt x="165" y="4"/>
                  </a:lnTo>
                  <a:lnTo>
                    <a:pt x="191" y="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  <p:sp>
          <p:nvSpPr>
            <p:cNvPr id="27" name="Freeform 23"/>
            <p:cNvSpPr>
              <a:spLocks noEditPoints="1"/>
            </p:cNvSpPr>
            <p:nvPr/>
          </p:nvSpPr>
          <p:spPr bwMode="auto">
            <a:xfrm>
              <a:off x="7837714" y="6387956"/>
              <a:ext cx="105018" cy="125629"/>
            </a:xfrm>
            <a:custGeom>
              <a:avLst/>
              <a:gdLst>
                <a:gd name="T0" fmla="*/ 243 w 428"/>
                <a:gd name="T1" fmla="*/ 268 h 512"/>
                <a:gd name="T2" fmla="*/ 201 w 428"/>
                <a:gd name="T3" fmla="*/ 273 h 512"/>
                <a:gd name="T4" fmla="*/ 165 w 428"/>
                <a:gd name="T5" fmla="*/ 288 h 512"/>
                <a:gd name="T6" fmla="*/ 140 w 428"/>
                <a:gd name="T7" fmla="*/ 316 h 512"/>
                <a:gd name="T8" fmla="*/ 131 w 428"/>
                <a:gd name="T9" fmla="*/ 357 h 512"/>
                <a:gd name="T10" fmla="*/ 140 w 428"/>
                <a:gd name="T11" fmla="*/ 398 h 512"/>
                <a:gd name="T12" fmla="*/ 166 w 428"/>
                <a:gd name="T13" fmla="*/ 419 h 512"/>
                <a:gd name="T14" fmla="*/ 204 w 428"/>
                <a:gd name="T15" fmla="*/ 420 h 512"/>
                <a:gd name="T16" fmla="*/ 235 w 428"/>
                <a:gd name="T17" fmla="*/ 399 h 512"/>
                <a:gd name="T18" fmla="*/ 258 w 428"/>
                <a:gd name="T19" fmla="*/ 359 h 512"/>
                <a:gd name="T20" fmla="*/ 264 w 428"/>
                <a:gd name="T21" fmla="*/ 312 h 512"/>
                <a:gd name="T22" fmla="*/ 264 w 428"/>
                <a:gd name="T23" fmla="*/ 267 h 512"/>
                <a:gd name="T24" fmla="*/ 238 w 428"/>
                <a:gd name="T25" fmla="*/ 1 h 512"/>
                <a:gd name="T26" fmla="*/ 287 w 428"/>
                <a:gd name="T27" fmla="*/ 10 h 512"/>
                <a:gd name="T28" fmla="*/ 332 w 428"/>
                <a:gd name="T29" fmla="*/ 30 h 512"/>
                <a:gd name="T30" fmla="*/ 366 w 428"/>
                <a:gd name="T31" fmla="*/ 63 h 512"/>
                <a:gd name="T32" fmla="*/ 385 w 428"/>
                <a:gd name="T33" fmla="*/ 104 h 512"/>
                <a:gd name="T34" fmla="*/ 390 w 428"/>
                <a:gd name="T35" fmla="*/ 150 h 512"/>
                <a:gd name="T36" fmla="*/ 390 w 428"/>
                <a:gd name="T37" fmla="*/ 199 h 512"/>
                <a:gd name="T38" fmla="*/ 393 w 428"/>
                <a:gd name="T39" fmla="*/ 361 h 512"/>
                <a:gd name="T40" fmla="*/ 405 w 428"/>
                <a:gd name="T41" fmla="*/ 395 h 512"/>
                <a:gd name="T42" fmla="*/ 424 w 428"/>
                <a:gd name="T43" fmla="*/ 422 h 512"/>
                <a:gd name="T44" fmla="*/ 428 w 428"/>
                <a:gd name="T45" fmla="*/ 439 h 512"/>
                <a:gd name="T46" fmla="*/ 412 w 428"/>
                <a:gd name="T47" fmla="*/ 457 h 512"/>
                <a:gd name="T48" fmla="*/ 381 w 428"/>
                <a:gd name="T49" fmla="*/ 482 h 512"/>
                <a:gd name="T50" fmla="*/ 355 w 428"/>
                <a:gd name="T51" fmla="*/ 506 h 512"/>
                <a:gd name="T52" fmla="*/ 349 w 428"/>
                <a:gd name="T53" fmla="*/ 510 h 512"/>
                <a:gd name="T54" fmla="*/ 334 w 428"/>
                <a:gd name="T55" fmla="*/ 507 h 512"/>
                <a:gd name="T56" fmla="*/ 307 w 428"/>
                <a:gd name="T57" fmla="*/ 482 h 512"/>
                <a:gd name="T58" fmla="*/ 291 w 428"/>
                <a:gd name="T59" fmla="*/ 461 h 512"/>
                <a:gd name="T60" fmla="*/ 258 w 428"/>
                <a:gd name="T61" fmla="*/ 469 h 512"/>
                <a:gd name="T62" fmla="*/ 214 w 428"/>
                <a:gd name="T63" fmla="*/ 500 h 512"/>
                <a:gd name="T64" fmla="*/ 164 w 428"/>
                <a:gd name="T65" fmla="*/ 511 h 512"/>
                <a:gd name="T66" fmla="*/ 107 w 428"/>
                <a:gd name="T67" fmla="*/ 511 h 512"/>
                <a:gd name="T68" fmla="*/ 59 w 428"/>
                <a:gd name="T69" fmla="*/ 493 h 512"/>
                <a:gd name="T70" fmla="*/ 23 w 428"/>
                <a:gd name="T71" fmla="*/ 458 h 512"/>
                <a:gd name="T72" fmla="*/ 3 w 428"/>
                <a:gd name="T73" fmla="*/ 405 h 512"/>
                <a:gd name="T74" fmla="*/ 3 w 428"/>
                <a:gd name="T75" fmla="*/ 344 h 512"/>
                <a:gd name="T76" fmla="*/ 20 w 428"/>
                <a:gd name="T77" fmla="*/ 292 h 512"/>
                <a:gd name="T78" fmla="*/ 52 w 428"/>
                <a:gd name="T79" fmla="*/ 253 h 512"/>
                <a:gd name="T80" fmla="*/ 96 w 428"/>
                <a:gd name="T81" fmla="*/ 226 h 512"/>
                <a:gd name="T82" fmla="*/ 161 w 428"/>
                <a:gd name="T83" fmla="*/ 208 h 512"/>
                <a:gd name="T84" fmla="*/ 232 w 428"/>
                <a:gd name="T85" fmla="*/ 199 h 512"/>
                <a:gd name="T86" fmla="*/ 264 w 428"/>
                <a:gd name="T87" fmla="*/ 184 h 512"/>
                <a:gd name="T88" fmla="*/ 263 w 428"/>
                <a:gd name="T89" fmla="*/ 150 h 512"/>
                <a:gd name="T90" fmla="*/ 253 w 428"/>
                <a:gd name="T91" fmla="*/ 118 h 512"/>
                <a:gd name="T92" fmla="*/ 232 w 428"/>
                <a:gd name="T93" fmla="*/ 101 h 512"/>
                <a:gd name="T94" fmla="*/ 203 w 428"/>
                <a:gd name="T95" fmla="*/ 96 h 512"/>
                <a:gd name="T96" fmla="*/ 165 w 428"/>
                <a:gd name="T97" fmla="*/ 103 h 512"/>
                <a:gd name="T98" fmla="*/ 138 w 428"/>
                <a:gd name="T99" fmla="*/ 130 h 512"/>
                <a:gd name="T100" fmla="*/ 130 w 428"/>
                <a:gd name="T101" fmla="*/ 154 h 512"/>
                <a:gd name="T102" fmla="*/ 123 w 428"/>
                <a:gd name="T103" fmla="*/ 162 h 512"/>
                <a:gd name="T104" fmla="*/ 116 w 428"/>
                <a:gd name="T105" fmla="*/ 166 h 512"/>
                <a:gd name="T106" fmla="*/ 25 w 428"/>
                <a:gd name="T107" fmla="*/ 155 h 512"/>
                <a:gd name="T108" fmla="*/ 19 w 428"/>
                <a:gd name="T109" fmla="*/ 152 h 512"/>
                <a:gd name="T110" fmla="*/ 15 w 428"/>
                <a:gd name="T111" fmla="*/ 146 h 512"/>
                <a:gd name="T112" fmla="*/ 15 w 428"/>
                <a:gd name="T113" fmla="*/ 137 h 512"/>
                <a:gd name="T114" fmla="*/ 35 w 428"/>
                <a:gd name="T115" fmla="*/ 83 h 512"/>
                <a:gd name="T116" fmla="*/ 69 w 428"/>
                <a:gd name="T117" fmla="*/ 44 h 512"/>
                <a:gd name="T118" fmla="*/ 115 w 428"/>
                <a:gd name="T119" fmla="*/ 18 h 512"/>
                <a:gd name="T120" fmla="*/ 164 w 428"/>
                <a:gd name="T121" fmla="*/ 4 h 512"/>
                <a:gd name="T122" fmla="*/ 215 w 428"/>
                <a:gd name="T123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8" h="512">
                  <a:moveTo>
                    <a:pt x="264" y="267"/>
                  </a:moveTo>
                  <a:lnTo>
                    <a:pt x="243" y="268"/>
                  </a:lnTo>
                  <a:lnTo>
                    <a:pt x="222" y="269"/>
                  </a:lnTo>
                  <a:lnTo>
                    <a:pt x="201" y="273"/>
                  </a:lnTo>
                  <a:lnTo>
                    <a:pt x="182" y="279"/>
                  </a:lnTo>
                  <a:lnTo>
                    <a:pt x="165" y="288"/>
                  </a:lnTo>
                  <a:lnTo>
                    <a:pt x="151" y="299"/>
                  </a:lnTo>
                  <a:lnTo>
                    <a:pt x="140" y="316"/>
                  </a:lnTo>
                  <a:lnTo>
                    <a:pt x="133" y="335"/>
                  </a:lnTo>
                  <a:lnTo>
                    <a:pt x="131" y="357"/>
                  </a:lnTo>
                  <a:lnTo>
                    <a:pt x="133" y="379"/>
                  </a:lnTo>
                  <a:lnTo>
                    <a:pt x="140" y="398"/>
                  </a:lnTo>
                  <a:lnTo>
                    <a:pt x="151" y="410"/>
                  </a:lnTo>
                  <a:lnTo>
                    <a:pt x="166" y="419"/>
                  </a:lnTo>
                  <a:lnTo>
                    <a:pt x="185" y="423"/>
                  </a:lnTo>
                  <a:lnTo>
                    <a:pt x="204" y="420"/>
                  </a:lnTo>
                  <a:lnTo>
                    <a:pt x="220" y="411"/>
                  </a:lnTo>
                  <a:lnTo>
                    <a:pt x="235" y="399"/>
                  </a:lnTo>
                  <a:lnTo>
                    <a:pt x="248" y="381"/>
                  </a:lnTo>
                  <a:lnTo>
                    <a:pt x="258" y="359"/>
                  </a:lnTo>
                  <a:lnTo>
                    <a:pt x="263" y="336"/>
                  </a:lnTo>
                  <a:lnTo>
                    <a:pt x="264" y="312"/>
                  </a:lnTo>
                  <a:lnTo>
                    <a:pt x="264" y="287"/>
                  </a:lnTo>
                  <a:lnTo>
                    <a:pt x="264" y="267"/>
                  </a:lnTo>
                  <a:close/>
                  <a:moveTo>
                    <a:pt x="215" y="0"/>
                  </a:moveTo>
                  <a:lnTo>
                    <a:pt x="238" y="1"/>
                  </a:lnTo>
                  <a:lnTo>
                    <a:pt x="263" y="5"/>
                  </a:lnTo>
                  <a:lnTo>
                    <a:pt x="287" y="10"/>
                  </a:lnTo>
                  <a:lnTo>
                    <a:pt x="310" y="19"/>
                  </a:lnTo>
                  <a:lnTo>
                    <a:pt x="332" y="30"/>
                  </a:lnTo>
                  <a:lnTo>
                    <a:pt x="351" y="45"/>
                  </a:lnTo>
                  <a:lnTo>
                    <a:pt x="366" y="63"/>
                  </a:lnTo>
                  <a:lnTo>
                    <a:pt x="378" y="83"/>
                  </a:lnTo>
                  <a:lnTo>
                    <a:pt x="385" y="104"/>
                  </a:lnTo>
                  <a:lnTo>
                    <a:pt x="389" y="126"/>
                  </a:lnTo>
                  <a:lnTo>
                    <a:pt x="390" y="150"/>
                  </a:lnTo>
                  <a:lnTo>
                    <a:pt x="390" y="174"/>
                  </a:lnTo>
                  <a:lnTo>
                    <a:pt x="390" y="199"/>
                  </a:lnTo>
                  <a:lnTo>
                    <a:pt x="390" y="338"/>
                  </a:lnTo>
                  <a:lnTo>
                    <a:pt x="393" y="361"/>
                  </a:lnTo>
                  <a:lnTo>
                    <a:pt x="398" y="380"/>
                  </a:lnTo>
                  <a:lnTo>
                    <a:pt x="405" y="395"/>
                  </a:lnTo>
                  <a:lnTo>
                    <a:pt x="414" y="409"/>
                  </a:lnTo>
                  <a:lnTo>
                    <a:pt x="424" y="422"/>
                  </a:lnTo>
                  <a:lnTo>
                    <a:pt x="428" y="430"/>
                  </a:lnTo>
                  <a:lnTo>
                    <a:pt x="428" y="439"/>
                  </a:lnTo>
                  <a:lnTo>
                    <a:pt x="424" y="445"/>
                  </a:lnTo>
                  <a:lnTo>
                    <a:pt x="412" y="457"/>
                  </a:lnTo>
                  <a:lnTo>
                    <a:pt x="396" y="469"/>
                  </a:lnTo>
                  <a:lnTo>
                    <a:pt x="381" y="482"/>
                  </a:lnTo>
                  <a:lnTo>
                    <a:pt x="368" y="495"/>
                  </a:lnTo>
                  <a:lnTo>
                    <a:pt x="355" y="506"/>
                  </a:lnTo>
                  <a:lnTo>
                    <a:pt x="355" y="506"/>
                  </a:lnTo>
                  <a:lnTo>
                    <a:pt x="349" y="510"/>
                  </a:lnTo>
                  <a:lnTo>
                    <a:pt x="341" y="510"/>
                  </a:lnTo>
                  <a:lnTo>
                    <a:pt x="334" y="507"/>
                  </a:lnTo>
                  <a:lnTo>
                    <a:pt x="318" y="493"/>
                  </a:lnTo>
                  <a:lnTo>
                    <a:pt x="307" y="482"/>
                  </a:lnTo>
                  <a:lnTo>
                    <a:pt x="298" y="472"/>
                  </a:lnTo>
                  <a:lnTo>
                    <a:pt x="291" y="461"/>
                  </a:lnTo>
                  <a:lnTo>
                    <a:pt x="282" y="448"/>
                  </a:lnTo>
                  <a:lnTo>
                    <a:pt x="258" y="469"/>
                  </a:lnTo>
                  <a:lnTo>
                    <a:pt x="237" y="487"/>
                  </a:lnTo>
                  <a:lnTo>
                    <a:pt x="214" y="500"/>
                  </a:lnTo>
                  <a:lnTo>
                    <a:pt x="190" y="507"/>
                  </a:lnTo>
                  <a:lnTo>
                    <a:pt x="164" y="511"/>
                  </a:lnTo>
                  <a:lnTo>
                    <a:pt x="135" y="512"/>
                  </a:lnTo>
                  <a:lnTo>
                    <a:pt x="107" y="511"/>
                  </a:lnTo>
                  <a:lnTo>
                    <a:pt x="82" y="505"/>
                  </a:lnTo>
                  <a:lnTo>
                    <a:pt x="59" y="493"/>
                  </a:lnTo>
                  <a:lnTo>
                    <a:pt x="39" y="478"/>
                  </a:lnTo>
                  <a:lnTo>
                    <a:pt x="23" y="458"/>
                  </a:lnTo>
                  <a:lnTo>
                    <a:pt x="10" y="434"/>
                  </a:lnTo>
                  <a:lnTo>
                    <a:pt x="3" y="405"/>
                  </a:lnTo>
                  <a:lnTo>
                    <a:pt x="0" y="372"/>
                  </a:lnTo>
                  <a:lnTo>
                    <a:pt x="3" y="344"/>
                  </a:lnTo>
                  <a:lnTo>
                    <a:pt x="9" y="316"/>
                  </a:lnTo>
                  <a:lnTo>
                    <a:pt x="20" y="292"/>
                  </a:lnTo>
                  <a:lnTo>
                    <a:pt x="34" y="272"/>
                  </a:lnTo>
                  <a:lnTo>
                    <a:pt x="52" y="253"/>
                  </a:lnTo>
                  <a:lnTo>
                    <a:pt x="73" y="238"/>
                  </a:lnTo>
                  <a:lnTo>
                    <a:pt x="96" y="226"/>
                  </a:lnTo>
                  <a:lnTo>
                    <a:pt x="127" y="215"/>
                  </a:lnTo>
                  <a:lnTo>
                    <a:pt x="161" y="208"/>
                  </a:lnTo>
                  <a:lnTo>
                    <a:pt x="196" y="203"/>
                  </a:lnTo>
                  <a:lnTo>
                    <a:pt x="232" y="199"/>
                  </a:lnTo>
                  <a:lnTo>
                    <a:pt x="264" y="195"/>
                  </a:lnTo>
                  <a:lnTo>
                    <a:pt x="264" y="184"/>
                  </a:lnTo>
                  <a:lnTo>
                    <a:pt x="264" y="167"/>
                  </a:lnTo>
                  <a:lnTo>
                    <a:pt x="263" y="150"/>
                  </a:lnTo>
                  <a:lnTo>
                    <a:pt x="261" y="133"/>
                  </a:lnTo>
                  <a:lnTo>
                    <a:pt x="253" y="118"/>
                  </a:lnTo>
                  <a:lnTo>
                    <a:pt x="244" y="108"/>
                  </a:lnTo>
                  <a:lnTo>
                    <a:pt x="232" y="101"/>
                  </a:lnTo>
                  <a:lnTo>
                    <a:pt x="218" y="97"/>
                  </a:lnTo>
                  <a:lnTo>
                    <a:pt x="203" y="96"/>
                  </a:lnTo>
                  <a:lnTo>
                    <a:pt x="184" y="97"/>
                  </a:lnTo>
                  <a:lnTo>
                    <a:pt x="165" y="103"/>
                  </a:lnTo>
                  <a:lnTo>
                    <a:pt x="150" y="115"/>
                  </a:lnTo>
                  <a:lnTo>
                    <a:pt x="138" y="130"/>
                  </a:lnTo>
                  <a:lnTo>
                    <a:pt x="131" y="150"/>
                  </a:lnTo>
                  <a:lnTo>
                    <a:pt x="130" y="154"/>
                  </a:lnTo>
                  <a:lnTo>
                    <a:pt x="127" y="159"/>
                  </a:lnTo>
                  <a:lnTo>
                    <a:pt x="123" y="162"/>
                  </a:lnTo>
                  <a:lnTo>
                    <a:pt x="120" y="165"/>
                  </a:lnTo>
                  <a:lnTo>
                    <a:pt x="116" y="166"/>
                  </a:lnTo>
                  <a:lnTo>
                    <a:pt x="29" y="156"/>
                  </a:lnTo>
                  <a:lnTo>
                    <a:pt x="25" y="155"/>
                  </a:lnTo>
                  <a:lnTo>
                    <a:pt x="23" y="154"/>
                  </a:lnTo>
                  <a:lnTo>
                    <a:pt x="19" y="152"/>
                  </a:lnTo>
                  <a:lnTo>
                    <a:pt x="18" y="148"/>
                  </a:lnTo>
                  <a:lnTo>
                    <a:pt x="15" y="146"/>
                  </a:lnTo>
                  <a:lnTo>
                    <a:pt x="15" y="142"/>
                  </a:lnTo>
                  <a:lnTo>
                    <a:pt x="15" y="137"/>
                  </a:lnTo>
                  <a:lnTo>
                    <a:pt x="23" y="108"/>
                  </a:lnTo>
                  <a:lnTo>
                    <a:pt x="35" y="83"/>
                  </a:lnTo>
                  <a:lnTo>
                    <a:pt x="52" y="62"/>
                  </a:lnTo>
                  <a:lnTo>
                    <a:pt x="69" y="44"/>
                  </a:lnTo>
                  <a:lnTo>
                    <a:pt x="91" y="29"/>
                  </a:lnTo>
                  <a:lnTo>
                    <a:pt x="115" y="18"/>
                  </a:lnTo>
                  <a:lnTo>
                    <a:pt x="138" y="10"/>
                  </a:lnTo>
                  <a:lnTo>
                    <a:pt x="164" y="4"/>
                  </a:lnTo>
                  <a:lnTo>
                    <a:pt x="190" y="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D363F"/>
                </a:solidFill>
              </a:endParaRPr>
            </a:p>
          </p:txBody>
        </p:sp>
      </p:grpSp>
      <p:sp>
        <p:nvSpPr>
          <p:cNvPr id="28" name="Slide Number Placeholder 3"/>
          <p:cNvSpPr txBox="1">
            <a:spLocks/>
          </p:cNvSpPr>
          <p:nvPr userDrawn="1"/>
        </p:nvSpPr>
        <p:spPr>
          <a:xfrm>
            <a:off x="91771" y="4919664"/>
            <a:ext cx="228269" cy="161583"/>
          </a:xfrm>
          <a:prstGeom prst="rect">
            <a:avLst/>
          </a:prstGeom>
        </p:spPr>
        <p:txBody>
          <a:bodyPr vert="horz" wrap="none" lIns="68580" tIns="34290" rIns="68580" bIns="3429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20F15F-088F-462E-945B-F0DDDCD5E3C8}" type="slidenum">
              <a:rPr lang="en-US" sz="600" smtClean="0">
                <a:solidFill>
                  <a:prstClr val="white"/>
                </a:solidFill>
              </a:rPr>
              <a:pPr/>
              <a:t>‹#›</a:t>
            </a:fld>
            <a:endParaRPr lang="en-US" sz="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7C423-6123-1F4F-A0EE-1A9023D7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E3AF2-D80E-F240-ACFD-BE0653A0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728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 w/Device Fami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757767" y="4105063"/>
            <a:ext cx="1649988" cy="400105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0" y="0"/>
            <a:ext cx="9144000" cy="269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838" y="945905"/>
            <a:ext cx="3774857" cy="954103"/>
          </a:xfrm>
        </p:spPr>
        <p:txBody>
          <a:bodyPr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Isosceles Triangle 10"/>
          <p:cNvSpPr/>
          <p:nvPr userDrawn="1"/>
        </p:nvSpPr>
        <p:spPr>
          <a:xfrm rot="10800000">
            <a:off x="595071" y="2693458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334166" y="1210768"/>
            <a:ext cx="5800520" cy="3433574"/>
            <a:chOff x="5778887" y="1614358"/>
            <a:chExt cx="7734027" cy="4578098"/>
          </a:xfrm>
        </p:grpSpPr>
        <p:grpSp>
          <p:nvGrpSpPr>
            <p:cNvPr id="9" name="Group 8"/>
            <p:cNvGrpSpPr/>
            <p:nvPr/>
          </p:nvGrpSpPr>
          <p:grpSpPr>
            <a:xfrm>
              <a:off x="6440061" y="1614358"/>
              <a:ext cx="5479194" cy="4234961"/>
              <a:chOff x="7829024" y="1533335"/>
              <a:chExt cx="5479194" cy="423496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8385470" y="1998474"/>
                <a:ext cx="4353790" cy="2556164"/>
              </a:xfrm>
              <a:prstGeom prst="rect">
                <a:avLst/>
              </a:prstGeom>
              <a:solidFill>
                <a:schemeClr val="bg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50" b="0" i="0" dirty="0">
                  <a:latin typeface="Helvetica Neue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7829024" y="1533335"/>
                <a:ext cx="5479194" cy="4234961"/>
                <a:chOff x="-2343679" y="1103887"/>
                <a:chExt cx="5479194" cy="423496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-2343679" y="1103887"/>
                  <a:ext cx="5479194" cy="4234961"/>
                  <a:chOff x="368348" y="1820860"/>
                  <a:chExt cx="5479194" cy="4234961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368348" y="1820860"/>
                    <a:ext cx="5479194" cy="4234961"/>
                    <a:chOff x="368348" y="1820860"/>
                    <a:chExt cx="5479194" cy="4234961"/>
                  </a:xfrm>
                </p:grpSpPr>
                <p:grpSp>
                  <p:nvGrpSpPr>
                    <p:cNvPr id="29" name="Group 28"/>
                    <p:cNvGrpSpPr/>
                    <p:nvPr/>
                  </p:nvGrpSpPr>
                  <p:grpSpPr>
                    <a:xfrm>
                      <a:off x="368348" y="1820860"/>
                      <a:ext cx="5479194" cy="4234961"/>
                      <a:chOff x="368348" y="1820860"/>
                      <a:chExt cx="5479194" cy="4234961"/>
                    </a:xfrm>
                  </p:grpSpPr>
                  <p:grpSp>
                    <p:nvGrpSpPr>
                      <p:cNvPr id="31" name="Group 30"/>
                      <p:cNvGrpSpPr/>
                      <p:nvPr/>
                    </p:nvGrpSpPr>
                    <p:grpSpPr>
                      <a:xfrm>
                        <a:off x="368348" y="1820860"/>
                        <a:ext cx="5479194" cy="4234961"/>
                        <a:chOff x="3776566" y="2413142"/>
                        <a:chExt cx="5479194" cy="4234961"/>
                      </a:xfrm>
                    </p:grpSpPr>
                    <p:pic>
                      <p:nvPicPr>
                        <p:cNvPr id="33" name="Picture 32" descr="Amazon.com: Online Shopping for Electronics, Apparel, Computers, Books, DVDs &amp; more 2015-08-19 16-53-47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email">
                          <a:grayscl/>
                          <a:alphaModFix amt="23000"/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05628" y="2949631"/>
                          <a:ext cx="4220212" cy="247959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4" name="Picture 3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76566" y="2413142"/>
                          <a:ext cx="5479194" cy="4234961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4069840" y="3242235"/>
                        <a:ext cx="702235" cy="63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750" b="0" i="0" dirty="0">
                          <a:latin typeface="Helvetica Neue"/>
                        </a:endParaRPr>
                      </a:p>
                    </p:txBody>
                  </p:sp>
                </p:grpSp>
                <p:pic>
                  <p:nvPicPr>
                    <p:cNvPr id="30" name="Picture 29" descr="47518_GIBSON_FidelioNC1_IAB_300x250.jpg"/>
                    <p:cNvPicPr>
                      <a:picLocks noChangeAspect="1"/>
                    </p:cNvPicPr>
                    <p:nvPr/>
                  </p:nvPicPr>
                  <p:blipFill>
                    <a:blip r:embed="rId4" cstate="email">
                      <a:grayscl/>
                      <a:alphaModFix amt="24000"/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099424" y="3257176"/>
                      <a:ext cx="683110" cy="56925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8" name="Freeform 27"/>
                  <p:cNvSpPr/>
                  <p:nvPr/>
                </p:nvSpPr>
                <p:spPr>
                  <a:xfrm>
                    <a:off x="4114800" y="2634712"/>
                    <a:ext cx="1381932" cy="1192508"/>
                  </a:xfrm>
                  <a:custGeom>
                    <a:avLst/>
                    <a:gdLst>
                      <a:gd name="connsiteX0" fmla="*/ 137763 w 1381932"/>
                      <a:gd name="connsiteY0" fmla="*/ 0 h 1192508"/>
                      <a:gd name="connsiteX1" fmla="*/ 0 w 1381932"/>
                      <a:gd name="connsiteY1" fmla="*/ 619932 h 1192508"/>
                      <a:gd name="connsiteX2" fmla="*/ 0 w 1381932"/>
                      <a:gd name="connsiteY2" fmla="*/ 1188203 h 1192508"/>
                      <a:gd name="connsiteX3" fmla="*/ 680203 w 1381932"/>
                      <a:gd name="connsiteY3" fmla="*/ 1192508 h 1192508"/>
                      <a:gd name="connsiteX4" fmla="*/ 1381932 w 1381932"/>
                      <a:gd name="connsiteY4" fmla="*/ 1037525 h 1192508"/>
                      <a:gd name="connsiteX5" fmla="*/ 137763 w 1381932"/>
                      <a:gd name="connsiteY5" fmla="*/ 0 h 1192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81932" h="1192508">
                        <a:moveTo>
                          <a:pt x="137763" y="0"/>
                        </a:moveTo>
                        <a:lnTo>
                          <a:pt x="0" y="619932"/>
                        </a:lnTo>
                        <a:lnTo>
                          <a:pt x="0" y="1188203"/>
                        </a:lnTo>
                        <a:lnTo>
                          <a:pt x="680203" y="1192508"/>
                        </a:lnTo>
                        <a:lnTo>
                          <a:pt x="1381932" y="1037525"/>
                        </a:lnTo>
                        <a:lnTo>
                          <a:pt x="137763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750" b="0" i="0" dirty="0">
                      <a:latin typeface="Helvetica Neue"/>
                    </a:endParaRPr>
                  </a:p>
                </p:txBody>
              </p:sp>
            </p:grpSp>
            <p:pic>
              <p:nvPicPr>
                <p:cNvPr id="26" name="Picture 25" descr="47518_GIBSON_FidelioNC1_IAB_300x250.jpg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54668" y="1735283"/>
                  <a:ext cx="1451791" cy="1209826"/>
                </a:xfrm>
                <a:prstGeom prst="rect">
                  <a:avLst/>
                </a:prstGeom>
                <a:ln w="12700">
                  <a:solidFill>
                    <a:srgbClr val="E57E23"/>
                  </a:solidFill>
                </a:ln>
              </p:spPr>
            </p:pic>
          </p:grpSp>
        </p:grpSp>
        <p:grpSp>
          <p:nvGrpSpPr>
            <p:cNvPr id="10" name="Group 9"/>
            <p:cNvGrpSpPr/>
            <p:nvPr/>
          </p:nvGrpSpPr>
          <p:grpSpPr>
            <a:xfrm>
              <a:off x="8750460" y="3090441"/>
              <a:ext cx="4762454" cy="3102015"/>
              <a:chOff x="872258" y="1916726"/>
              <a:chExt cx="5432582" cy="353850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901536" y="2524991"/>
                <a:ext cx="3325091" cy="213013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50" b="0" i="0" dirty="0">
                  <a:latin typeface="Helvetica Neue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872258" y="1916726"/>
                <a:ext cx="5432582" cy="3538501"/>
                <a:chOff x="-1434524" y="1116626"/>
                <a:chExt cx="7514167" cy="4894337"/>
              </a:xfrm>
            </p:grpSpPr>
            <p:pic>
              <p:nvPicPr>
                <p:cNvPr id="17" name="Picture 16" descr="Amazon.com: Online Shopping for Electronics, Apparel, Computers, Books, DVDs &amp; more 2015-08-19 16-53-47.png"/>
                <p:cNvPicPr>
                  <a:picLocks noChangeAspect="1"/>
                </p:cNvPicPr>
                <p:nvPr/>
              </p:nvPicPr>
              <p:blipFill>
                <a:blip r:embed="rId6" cstate="email">
                  <a:grayscl/>
                  <a:alphaModFix amt="23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011756"/>
                  <a:ext cx="4615543" cy="2711875"/>
                </a:xfrm>
                <a:prstGeom prst="rect">
                  <a:avLst/>
                </a:prstGeom>
              </p:spPr>
            </p:pic>
            <p:grpSp>
              <p:nvGrpSpPr>
                <p:cNvPr id="18" name="Group 17"/>
                <p:cNvGrpSpPr/>
                <p:nvPr/>
              </p:nvGrpSpPr>
              <p:grpSpPr>
                <a:xfrm>
                  <a:off x="-1434524" y="1116626"/>
                  <a:ext cx="7514167" cy="4894337"/>
                  <a:chOff x="-1434524" y="1116626"/>
                  <a:chExt cx="7514167" cy="4894337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0" y="1971387"/>
                    <a:ext cx="4639733" cy="2910417"/>
                  </a:xfrm>
                  <a:prstGeom prst="rect">
                    <a:avLst/>
                  </a:prstGeom>
                  <a:solidFill>
                    <a:srgbClr val="000000">
                      <a:alpha val="47000"/>
                    </a:srgbClr>
                  </a:solidFill>
                  <a:ln w="3175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750" b="0" i="0" dirty="0">
                      <a:latin typeface="Helvetica Neue"/>
                    </a:endParaRPr>
                  </a:p>
                </p:txBody>
              </p: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-1434524" y="1116626"/>
                    <a:ext cx="7514167" cy="4894337"/>
                    <a:chOff x="-1434524" y="1116626"/>
                    <a:chExt cx="7514167" cy="4894337"/>
                  </a:xfrm>
                </p:grpSpPr>
                <p:pic>
                  <p:nvPicPr>
                    <p:cNvPr id="21" name="Picture 20" descr="be030e1c-9959-42bf-a236-7745a123d1e3.png"/>
                    <p:cNvPicPr>
                      <a:picLocks noChangeAspect="1"/>
                    </p:cNvPicPr>
                    <p:nvPr/>
                  </p:nvPicPr>
                  <p:blipFill>
                    <a:blip r:embed="rId7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1434524" y="1116626"/>
                      <a:ext cx="7514167" cy="48943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21" descr="up3.png"/>
                    <p:cNvPicPr>
                      <a:picLocks noChangeAspect="1"/>
                    </p:cNvPicPr>
                    <p:nvPr/>
                  </p:nvPicPr>
                  <p:blipFill>
                    <a:blip r:embed="rId8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1628" y="2394718"/>
                      <a:ext cx="3614564" cy="230716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1" name="Group 10"/>
            <p:cNvGrpSpPr/>
            <p:nvPr/>
          </p:nvGrpSpPr>
          <p:grpSpPr>
            <a:xfrm>
              <a:off x="5778887" y="2858820"/>
              <a:ext cx="2240256" cy="3003024"/>
              <a:chOff x="5778887" y="2846725"/>
              <a:chExt cx="2240256" cy="3003024"/>
            </a:xfrm>
          </p:grpSpPr>
          <p:pic>
            <p:nvPicPr>
              <p:cNvPr id="13" name="Picture 12" descr="roku-ad-kindle.png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80282" y="3256119"/>
                <a:ext cx="1263665" cy="2021864"/>
              </a:xfrm>
              <a:prstGeom prst="rect">
                <a:avLst/>
              </a:prstGeom>
            </p:spPr>
          </p:pic>
          <p:pic>
            <p:nvPicPr>
              <p:cNvPr id="14" name="Picture 13" descr="FireHD8-P.png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78887" y="2846725"/>
                <a:ext cx="2240256" cy="3003024"/>
              </a:xfrm>
              <a:prstGeom prst="rect">
                <a:avLst/>
              </a:prstGeom>
            </p:spPr>
          </p:pic>
        </p:grpSp>
        <p:pic>
          <p:nvPicPr>
            <p:cNvPr id="12" name="Picture 11" descr="sponsoship-IMDB-mobile.png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5044" y="3565523"/>
              <a:ext cx="1342591" cy="1907893"/>
            </a:xfrm>
            <a:prstGeom prst="rect">
              <a:avLst/>
            </a:prstGeom>
          </p:spPr>
        </p:pic>
      </p:grpSp>
      <p:sp>
        <p:nvSpPr>
          <p:cNvPr id="44" name="Text Placeholder 38"/>
          <p:cNvSpPr>
            <a:spLocks noGrp="1"/>
          </p:cNvSpPr>
          <p:nvPr>
            <p:ph type="body" sz="quarter" idx="12"/>
          </p:nvPr>
        </p:nvSpPr>
        <p:spPr>
          <a:xfrm>
            <a:off x="757767" y="3209359"/>
            <a:ext cx="3498928" cy="400105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Rectangle 44"/>
          <p:cNvSpPr/>
          <p:nvPr userDrawn="1"/>
        </p:nvSpPr>
        <p:spPr>
          <a:xfrm>
            <a:off x="0" y="4783239"/>
            <a:ext cx="9144000" cy="360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38" y="2124816"/>
            <a:ext cx="1080225" cy="3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980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757767" y="4105063"/>
            <a:ext cx="1649988" cy="400105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0" y="0"/>
            <a:ext cx="9144000" cy="269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838" y="945905"/>
            <a:ext cx="3774857" cy="954103"/>
          </a:xfrm>
        </p:spPr>
        <p:txBody>
          <a:bodyPr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Isosceles Triangle 10"/>
          <p:cNvSpPr/>
          <p:nvPr userDrawn="1"/>
        </p:nvSpPr>
        <p:spPr>
          <a:xfrm rot="10800000">
            <a:off x="595071" y="2693458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44" name="Text Placeholder 38"/>
          <p:cNvSpPr>
            <a:spLocks noGrp="1"/>
          </p:cNvSpPr>
          <p:nvPr>
            <p:ph type="body" sz="quarter" idx="12"/>
          </p:nvPr>
        </p:nvSpPr>
        <p:spPr>
          <a:xfrm>
            <a:off x="757767" y="3209359"/>
            <a:ext cx="3498928" cy="400105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0" y="4783239"/>
            <a:ext cx="9144000" cy="360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38" y="2124816"/>
            <a:ext cx="1080225" cy="3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566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4783239"/>
            <a:ext cx="9144000" cy="3602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6" name="Rectangle 5"/>
          <p:cNvSpPr/>
          <p:nvPr userDrawn="1"/>
        </p:nvSpPr>
        <p:spPr>
          <a:xfrm rot="10800000">
            <a:off x="1" y="-1"/>
            <a:ext cx="3819746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46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72694" y="1018296"/>
            <a:ext cx="3173738" cy="861770"/>
          </a:xfrm>
        </p:spPr>
        <p:txBody>
          <a:bodyPr anchor="ctr">
            <a:spAutoFit/>
          </a:bodyPr>
          <a:lstStyle>
            <a:lvl1pPr>
              <a:defRPr sz="2400"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Isosceles Triangle 10"/>
          <p:cNvSpPr/>
          <p:nvPr userDrawn="1"/>
        </p:nvSpPr>
        <p:spPr>
          <a:xfrm rot="5400000">
            <a:off x="3726211" y="1290183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472695" y="2133321"/>
            <a:ext cx="3173738" cy="330856"/>
          </a:xfrm>
        </p:spPr>
        <p:txBody>
          <a:bodyPr wrap="square">
            <a:spAutoFit/>
          </a:bodyPr>
          <a:lstStyle>
            <a:lvl1pPr marL="0" indent="0">
              <a:buNone/>
              <a:defRPr sz="1350"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72694" y="3481350"/>
            <a:ext cx="1649988" cy="400105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94" y="4240376"/>
            <a:ext cx="1015895" cy="30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11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183" y="1030167"/>
            <a:ext cx="4075289" cy="954103"/>
          </a:xfrm>
        </p:spPr>
        <p:txBody>
          <a:bodyPr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202518"/>
            <a:ext cx="9144000" cy="9409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14" name="Isosceles Triangle 10"/>
          <p:cNvSpPr/>
          <p:nvPr userDrawn="1"/>
        </p:nvSpPr>
        <p:spPr>
          <a:xfrm>
            <a:off x="456699" y="4065282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1"/>
          </p:nvPr>
        </p:nvSpPr>
        <p:spPr>
          <a:xfrm>
            <a:off x="486966" y="2062128"/>
            <a:ext cx="4075509" cy="33085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accent2"/>
                </a:solidFill>
              </a:defRPr>
            </a:lvl2pPr>
            <a:lvl3pPr marL="914378" indent="0">
              <a:buNone/>
              <a:defRPr>
                <a:solidFill>
                  <a:schemeClr val="accent2"/>
                </a:solidFill>
              </a:defRPr>
            </a:lvl3pPr>
            <a:lvl4pPr marL="1371566" indent="0">
              <a:buNone/>
              <a:defRPr>
                <a:solidFill>
                  <a:schemeClr val="accent2"/>
                </a:solidFill>
              </a:defRPr>
            </a:lvl4pPr>
            <a:lvl5pPr marL="1828754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8"/>
          <p:cNvSpPr>
            <a:spLocks noGrp="1"/>
          </p:cNvSpPr>
          <p:nvPr userDrawn="1">
            <p:ph type="body" sz="quarter" idx="12"/>
          </p:nvPr>
        </p:nvSpPr>
        <p:spPr>
          <a:xfrm>
            <a:off x="486966" y="3237643"/>
            <a:ext cx="1649988" cy="400105"/>
          </a:xfrm>
        </p:spPr>
        <p:txBody>
          <a:bodyPr>
            <a:sp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Helvetica Neue"/>
              </a:defRPr>
            </a:lvl1pPr>
            <a:lvl2pPr marL="457189" indent="0">
              <a:buNone/>
              <a:defRPr sz="900"/>
            </a:lvl2pPr>
            <a:lvl3pPr marL="914378" indent="0">
              <a:buNone/>
              <a:defRPr sz="9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12" y="4595844"/>
            <a:ext cx="831269" cy="2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157437"/>
            <a:ext cx="8142499" cy="3437186"/>
          </a:xfrm>
        </p:spPr>
        <p:txBody>
          <a:bodyPr lIns="0"/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Helvetica Neue"/>
                <a:cs typeface="Amazon ember" charset="0"/>
              </a:defRPr>
            </a:lvl1pPr>
            <a:lvl2pPr>
              <a:defRPr>
                <a:solidFill>
                  <a:schemeClr val="accent1"/>
                </a:solidFill>
                <a:latin typeface="Helvetica Neue"/>
              </a:defRPr>
            </a:lvl2pPr>
            <a:lvl3pPr>
              <a:defRPr>
                <a:solidFill>
                  <a:schemeClr val="accent1"/>
                </a:solidFill>
                <a:latin typeface="Helvetica Neue"/>
              </a:defRPr>
            </a:lvl3pPr>
            <a:lvl4pPr>
              <a:defRPr>
                <a:solidFill>
                  <a:schemeClr val="accent1"/>
                </a:solidFill>
                <a:latin typeface="Helvetica Neue"/>
              </a:defRPr>
            </a:lvl4pPr>
            <a:lvl5pPr>
              <a:defRPr>
                <a:solidFill>
                  <a:schemeClr val="accent1"/>
                </a:solidFill>
                <a:latin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035" y="4824988"/>
            <a:ext cx="356616" cy="318512"/>
          </a:xfr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0" name="Rectangle 9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04968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69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11" name="Isosceles Triangle 10"/>
          <p:cNvSpPr/>
          <p:nvPr/>
        </p:nvSpPr>
        <p:spPr>
          <a:xfrm rot="10800000">
            <a:off x="595071" y="2693458"/>
            <a:ext cx="344424" cy="17331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63550" y="1597820"/>
            <a:ext cx="7772400" cy="1102519"/>
          </a:xfrm>
        </p:spPr>
        <p:txBody>
          <a:bodyPr>
            <a:normAutofit/>
          </a:bodyPr>
          <a:lstStyle>
            <a:lvl1pPr>
              <a:defRPr sz="3300"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757766" y="3062816"/>
            <a:ext cx="6400800" cy="1314450"/>
          </a:xfrm>
        </p:spPr>
        <p:txBody>
          <a:bodyPr lIns="0"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2FF55-6BA3-2549-810D-37FAAD38EC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607719"/>
            <a:ext cx="9144000" cy="546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818712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157437"/>
            <a:ext cx="8142499" cy="3437186"/>
          </a:xfrm>
        </p:spPr>
        <p:txBody>
          <a:bodyPr lIns="0"/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Helvetica Neue"/>
                <a:cs typeface="Arial" charset="0"/>
              </a:defRPr>
            </a:lvl1pPr>
            <a:lvl2pPr>
              <a:defRPr>
                <a:solidFill>
                  <a:schemeClr val="accent1"/>
                </a:solidFill>
                <a:latin typeface="Helvetica Neue"/>
              </a:defRPr>
            </a:lvl2pPr>
            <a:lvl3pPr>
              <a:defRPr>
                <a:solidFill>
                  <a:schemeClr val="accent1"/>
                </a:solidFill>
                <a:latin typeface="Helvetica Neue"/>
              </a:defRPr>
            </a:lvl3pPr>
            <a:lvl4pPr>
              <a:defRPr>
                <a:solidFill>
                  <a:schemeClr val="accent1"/>
                </a:solidFill>
                <a:latin typeface="Helvetica Neue"/>
              </a:defRPr>
            </a:lvl4pPr>
            <a:lvl5pPr>
              <a:defRPr>
                <a:solidFill>
                  <a:schemeClr val="accent1"/>
                </a:solidFill>
                <a:latin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035" y="4824988"/>
            <a:ext cx="356616" cy="318512"/>
          </a:xfr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0" name="Rectangle 9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270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600" y="1158546"/>
            <a:ext cx="3951499" cy="254555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Helvetica Neue"/>
                <a:cs typeface="Arial" charset="0"/>
              </a:defRPr>
            </a:lvl1pPr>
            <a:lvl2pPr algn="l"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158546"/>
            <a:ext cx="3951499" cy="254555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Helvetica Neue"/>
                <a:cs typeface="Arial" charset="0"/>
              </a:defRPr>
            </a:lvl1pPr>
            <a:lvl2pPr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484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532" y="1158472"/>
            <a:ext cx="6343650" cy="254555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Helvetica Neue"/>
                <a:cs typeface="Arial" charset="0"/>
              </a:defRPr>
            </a:lvl1pPr>
            <a:lvl2pPr algn="l"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432861" y="753002"/>
            <a:ext cx="1711139" cy="4071476"/>
          </a:xfrm>
        </p:spPr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606947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532" y="1733551"/>
            <a:ext cx="6343650" cy="1970477"/>
          </a:xfrm>
        </p:spPr>
        <p:txBody>
          <a:bodyPr>
            <a:normAutofit/>
          </a:bodyPr>
          <a:lstStyle>
            <a:lvl1pPr marL="0" indent="0">
              <a:buNone/>
              <a:defRPr sz="2100" b="0" i="0">
                <a:solidFill>
                  <a:schemeClr val="accent2"/>
                </a:solidFill>
                <a:latin typeface="Helvetica Neue"/>
                <a:cs typeface="Arial" charset="0"/>
              </a:defRPr>
            </a:lvl1pPr>
            <a:lvl2pPr algn="l"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432861" y="753002"/>
            <a:ext cx="1711139" cy="4071476"/>
          </a:xfrm>
        </p:spPr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52697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5" name="Rectangle 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  <p:sp>
          <p:nvSpPr>
            <p:cNvPr id="6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429500" y="752475"/>
            <a:ext cx="1714500" cy="4071938"/>
          </a:xfrm>
        </p:spPr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01815" y="1157438"/>
            <a:ext cx="6298462" cy="1061328"/>
          </a:xfrm>
        </p:spPr>
        <p:txBody>
          <a:bodyPr/>
          <a:lstStyle>
            <a:lvl1pPr marL="0" indent="0">
              <a:buFont typeface="+mj-lt"/>
              <a:buNone/>
              <a:defRPr sz="16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>
              <a:defRPr>
                <a:solidFill>
                  <a:schemeClr val="accent1"/>
                </a:solidFill>
                <a:latin typeface="Helvetica Neue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01815" y="2350918"/>
            <a:ext cx="6298462" cy="1061328"/>
          </a:xfrm>
        </p:spPr>
        <p:txBody>
          <a:bodyPr/>
          <a:lstStyle>
            <a:lvl1pPr marL="0" indent="0">
              <a:buFont typeface="+mj-lt"/>
              <a:buNone/>
              <a:defRPr sz="16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>
              <a:defRPr>
                <a:solidFill>
                  <a:schemeClr val="accent1"/>
                </a:solidFill>
                <a:latin typeface="Helvetica Neue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01814" y="3544398"/>
            <a:ext cx="6298462" cy="1061328"/>
          </a:xfrm>
        </p:spPr>
        <p:txBody>
          <a:bodyPr/>
          <a:lstStyle>
            <a:lvl1pPr marL="0" indent="0">
              <a:buFont typeface="+mj-lt"/>
              <a:buNone/>
              <a:defRPr sz="16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>
              <a:defRPr>
                <a:solidFill>
                  <a:schemeClr val="accent1"/>
                </a:solidFill>
                <a:latin typeface="Helvetica Neue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471563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1151335"/>
            <a:ext cx="3978509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 i="0">
                <a:solidFill>
                  <a:schemeClr val="accent2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>
              <a:buNone/>
              <a:defRPr sz="2025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575" b="1"/>
            </a:lvl4pPr>
            <a:lvl5pPr marL="1828754" indent="0">
              <a:buNone/>
              <a:defRPr sz="1575" b="1"/>
            </a:lvl5pPr>
            <a:lvl6pPr marL="2285943" indent="0">
              <a:buNone/>
              <a:defRPr sz="1575" b="1"/>
            </a:lvl6pPr>
            <a:lvl7pPr marL="2743132" indent="0">
              <a:buNone/>
              <a:defRPr sz="1575" b="1"/>
            </a:lvl7pPr>
            <a:lvl8pPr marL="3200320" indent="0">
              <a:buNone/>
              <a:defRPr sz="1575" b="1"/>
            </a:lvl8pPr>
            <a:lvl9pPr marL="3657509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600" y="1631156"/>
            <a:ext cx="3978509" cy="2963466"/>
          </a:xfrm>
        </p:spPr>
        <p:txBody>
          <a:bodyPr>
            <a:normAutofit/>
          </a:bodyPr>
          <a:lstStyle>
            <a:lvl1pPr>
              <a:defRPr sz="1500">
                <a:latin typeface="Helvetica Neue"/>
              </a:defRPr>
            </a:lvl1pPr>
            <a:lvl2pPr>
              <a:defRPr sz="1350">
                <a:latin typeface="Helvetica Neue"/>
              </a:defRPr>
            </a:lvl2pPr>
            <a:lvl3pPr>
              <a:defRPr sz="120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3980072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 i="0">
                <a:solidFill>
                  <a:schemeClr val="accent2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>
              <a:buNone/>
              <a:defRPr sz="2025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575" b="1"/>
            </a:lvl4pPr>
            <a:lvl5pPr marL="1828754" indent="0">
              <a:buNone/>
              <a:defRPr sz="1575" b="1"/>
            </a:lvl5pPr>
            <a:lvl6pPr marL="2285943" indent="0">
              <a:buNone/>
              <a:defRPr sz="1575" b="1"/>
            </a:lvl6pPr>
            <a:lvl7pPr marL="2743132" indent="0">
              <a:buNone/>
              <a:defRPr sz="1575" b="1"/>
            </a:lvl7pPr>
            <a:lvl8pPr marL="3200320" indent="0">
              <a:buNone/>
              <a:defRPr sz="1575" b="1"/>
            </a:lvl8pPr>
            <a:lvl9pPr marL="3657509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3980072" cy="2963466"/>
          </a:xfrm>
        </p:spPr>
        <p:txBody>
          <a:bodyPr>
            <a:normAutofit/>
          </a:bodyPr>
          <a:lstStyle>
            <a:lvl1pPr>
              <a:defRPr sz="1500">
                <a:latin typeface="Helvetica Neue"/>
              </a:defRPr>
            </a:lvl1pPr>
            <a:lvl2pPr>
              <a:defRPr sz="1350">
                <a:latin typeface="Helvetica Neue"/>
              </a:defRPr>
            </a:lvl2pPr>
            <a:lvl3pPr>
              <a:defRPr sz="120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76071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1138857" y="1303735"/>
            <a:ext cx="6866286" cy="400105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accent2"/>
                </a:solidFill>
              </a:defRPr>
            </a:lvl2pPr>
            <a:lvl3pPr marL="914378" indent="0">
              <a:buNone/>
              <a:defRPr>
                <a:solidFill>
                  <a:schemeClr val="accent2"/>
                </a:solidFill>
              </a:defRPr>
            </a:lvl3pPr>
            <a:lvl4pPr marL="1371566" indent="0">
              <a:buNone/>
              <a:defRPr>
                <a:solidFill>
                  <a:schemeClr val="accent2"/>
                </a:solidFill>
              </a:defRPr>
            </a:lvl4pPr>
            <a:lvl5pPr marL="1828754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5" name="Rectangle 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  <p:sp>
          <p:nvSpPr>
            <p:cNvPr id="6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132953" y="2123617"/>
            <a:ext cx="1110529" cy="1110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0" i="0" dirty="0">
              <a:latin typeface="Helvetica Neue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495742" y="3334941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3946770" y="2123617"/>
            <a:ext cx="1110529" cy="1110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0" i="0" dirty="0">
              <a:latin typeface="Helvetica Neue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6864759" y="2123617"/>
            <a:ext cx="1110529" cy="11105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0" i="0" dirty="0">
              <a:latin typeface="Helvetica Neue"/>
            </a:endParaRPr>
          </a:p>
        </p:txBody>
      </p:sp>
      <p:sp>
        <p:nvSpPr>
          <p:cNvPr id="47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495742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3379525" y="3334941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3379525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6263308" y="3334941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6263308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08664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1138857" y="1303735"/>
            <a:ext cx="6866286" cy="400105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accent2"/>
                </a:solidFill>
              </a:defRPr>
            </a:lvl2pPr>
            <a:lvl3pPr marL="914378" indent="0">
              <a:buNone/>
              <a:defRPr>
                <a:solidFill>
                  <a:schemeClr val="accent2"/>
                </a:solidFill>
              </a:defRPr>
            </a:lvl3pPr>
            <a:lvl4pPr marL="1371566" indent="0">
              <a:buNone/>
              <a:defRPr>
                <a:solidFill>
                  <a:schemeClr val="accent2"/>
                </a:solidFill>
              </a:defRPr>
            </a:lvl4pPr>
            <a:lvl5pPr marL="1828754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6" name="Rectangle 5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  <p:sp>
          <p:nvSpPr>
            <p:cNvPr id="7" name="Isosceles Triangle 10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</p:grpSp>
      <p:sp>
        <p:nvSpPr>
          <p:cNvPr id="8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495742" y="3334941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495742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3379525" y="3334941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3379525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6263308" y="3334941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>
                <a:solidFill>
                  <a:schemeClr val="accent5"/>
                </a:solidFill>
                <a:latin typeface="Helvetica Neue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6263308" y="3588853"/>
            <a:ext cx="2384951" cy="284689"/>
          </a:xfrm>
        </p:spPr>
        <p:txBody>
          <a:bodyPr rIns="0">
            <a:sp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Arial Bold" charset="0"/>
                <a:ea typeface="Arial Bold" charset="0"/>
                <a:cs typeface="Arial Bold" charset="0"/>
              </a:defRPr>
            </a:lvl1pPr>
            <a:lvl2pPr marL="457189" indent="0" algn="ctr">
              <a:buNone/>
              <a:defRPr sz="1050" b="0" i="0">
                <a:solidFill>
                  <a:schemeClr val="accent1"/>
                </a:solidFill>
                <a:latin typeface="Helvetica Neue LT Std 65 Medium" charset="0"/>
                <a:ea typeface="Helvetica Neue LT Std 65 Medium" charset="0"/>
                <a:cs typeface="Helvetica Neue LT Std 65 Medium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721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8" name="Rectangle 7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latin typeface="Helvetica Neue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09034" y="4824988"/>
            <a:ext cx="357716" cy="318512"/>
          </a:xfrm>
        </p:spPr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07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600" y="1158546"/>
            <a:ext cx="3951499" cy="254555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Helvetica Neue"/>
                <a:cs typeface="Amazon ember" charset="0"/>
              </a:defRPr>
            </a:lvl1pPr>
            <a:lvl2pPr algn="l"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158546"/>
            <a:ext cx="3951499" cy="254555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Helvetica Neue"/>
                <a:cs typeface="Amazon ember" charset="0"/>
              </a:defRPr>
            </a:lvl1pPr>
            <a:lvl2pPr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26632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</p:spTree>
    <p:extLst>
      <p:ext uri="{BB962C8B-B14F-4D97-AF65-F5344CB8AC3E}">
        <p14:creationId xmlns:p14="http://schemas.microsoft.com/office/powerpoint/2010/main" val="23606962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607719"/>
            <a:ext cx="9144000" cy="546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52435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540125"/>
            <a:ext cx="9144000" cy="1603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41749"/>
            <a:ext cx="7607300" cy="444502"/>
          </a:xfrm>
        </p:spPr>
        <p:txBody>
          <a:bodyPr tIns="0" anchor="t">
            <a:noAutofit/>
          </a:bodyPr>
          <a:lstStyle>
            <a:lvl1pPr>
              <a:defRPr sz="3000" b="0" i="0">
                <a:solidFill>
                  <a:schemeClr val="bg2"/>
                </a:solidFill>
                <a:latin typeface="Helvetica Neue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6198" y="4381300"/>
            <a:ext cx="7620000" cy="413147"/>
          </a:xfrm>
        </p:spPr>
        <p:txBody>
          <a:bodyPr tIns="0">
            <a:noAutofit/>
          </a:bodyPr>
          <a:lstStyle>
            <a:lvl1pPr marL="0" indent="0">
              <a:buNone/>
              <a:defRPr sz="1500">
                <a:solidFill>
                  <a:schemeClr val="accent5"/>
                </a:solidFill>
                <a:latin typeface="Helvetica Neue"/>
              </a:defRPr>
            </a:lvl1pPr>
            <a:lvl2pPr marL="457189" indent="0">
              <a:buNone/>
              <a:defRPr sz="1350">
                <a:solidFill>
                  <a:schemeClr val="accent5"/>
                </a:solidFill>
              </a:defRPr>
            </a:lvl2pPr>
            <a:lvl3pPr marL="914378" indent="0">
              <a:buNone/>
              <a:defRPr sz="1200">
                <a:solidFill>
                  <a:schemeClr val="accent5"/>
                </a:solidFill>
              </a:defRPr>
            </a:lvl3pPr>
            <a:lvl4pPr marL="1371566" indent="0">
              <a:buNone/>
              <a:defRPr sz="1200">
                <a:solidFill>
                  <a:schemeClr val="accent5"/>
                </a:solidFill>
              </a:defRPr>
            </a:lvl4pPr>
            <a:lvl5pPr marL="1828754" indent="0">
              <a:buNone/>
              <a:defRPr sz="12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4633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194" y="1319448"/>
            <a:ext cx="4779751" cy="954103"/>
          </a:xfrm>
        </p:spPr>
        <p:txBody>
          <a:bodyPr anchor="t"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486757" y="1327474"/>
            <a:ext cx="471026" cy="4710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362194" y="3106341"/>
            <a:ext cx="3157047" cy="33085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5022" y="1423032"/>
            <a:ext cx="534532" cy="1785100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590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261" y="1902895"/>
            <a:ext cx="3727913" cy="954103"/>
          </a:xfrm>
        </p:spPr>
        <p:txBody>
          <a:bodyPr wrap="square" anchor="t">
            <a:spAutoFit/>
          </a:bodyPr>
          <a:lstStyle>
            <a:lvl1pPr>
              <a:defRPr sz="2700" b="1" i="0">
                <a:latin typeface="Arial Bold" charset="0"/>
                <a:ea typeface="Arial Bold" charset="0"/>
                <a:cs typeface="Arial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22261" y="2988992"/>
            <a:ext cx="3157047" cy="33085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Oval 13"/>
          <p:cNvSpPr/>
          <p:nvPr/>
        </p:nvSpPr>
        <p:spPr>
          <a:xfrm>
            <a:off x="5637914" y="972667"/>
            <a:ext cx="3183311" cy="3183311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016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643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  <a:ea typeface="Arial" charset="0"/>
              <a:cs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263224" y="1864244"/>
            <a:ext cx="3180759" cy="4162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 spc="0">
                <a:solidFill>
                  <a:schemeClr val="accent5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z="2700" b="1" i="0" spc="83" dirty="0">
                <a:latin typeface="Arial Bold" charset="0"/>
                <a:ea typeface="Arial Bold" charset="0"/>
                <a:cs typeface="Arial Bold" charset="0"/>
              </a:rPr>
              <a:t>Appendix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11" y="1828801"/>
            <a:ext cx="518541" cy="544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456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1488954" y="2826171"/>
            <a:ext cx="1992571" cy="4162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800" b="0" i="0" kern="1200" spc="0">
                <a:solidFill>
                  <a:schemeClr val="accent5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z="2700" b="0" i="0" spc="83" dirty="0">
                <a:latin typeface="Helvetica Neue"/>
                <a:ea typeface="Arial" charset="0"/>
                <a:cs typeface="Arial" charset="0"/>
              </a:rPr>
              <a:t>thank you</a:t>
            </a: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1488954" y="3352686"/>
            <a:ext cx="3348215" cy="805525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9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b="0" i="0" dirty="0">
                <a:solidFill>
                  <a:schemeClr val="bg2"/>
                </a:solidFill>
                <a:latin typeface="Helvetica Neue"/>
                <a:ea typeface="Arial" charset="0"/>
                <a:cs typeface="Arial" charset="0"/>
              </a:rPr>
              <a:t>for more information please visit </a:t>
            </a:r>
            <a:r>
              <a:rPr lang="en-US" sz="1350" b="1" i="0" dirty="0" err="1">
                <a:solidFill>
                  <a:schemeClr val="bg2"/>
                </a:solidFill>
                <a:latin typeface="Arial Bold" charset="0"/>
                <a:ea typeface="Arial Bold" charset="0"/>
                <a:cs typeface="Arial Bold" charset="0"/>
              </a:rPr>
              <a:t>advertising.amazon.com</a:t>
            </a:r>
            <a:endParaRPr lang="en-US" sz="1350" b="1" i="0" dirty="0">
              <a:solidFill>
                <a:schemeClr val="bg2"/>
              </a:solidFill>
              <a:latin typeface="Arial Bold" charset="0"/>
              <a:ea typeface="Arial Bold" charset="0"/>
              <a:cs typeface="Arial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67" y="1810625"/>
            <a:ext cx="3419338" cy="6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2748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  <a:ea typeface="Arial" charset="0"/>
              <a:cs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39957" y="2880597"/>
            <a:ext cx="4779751" cy="538605"/>
          </a:xfrm>
        </p:spPr>
        <p:txBody>
          <a:bodyPr anchor="t">
            <a:spAutoFit/>
          </a:bodyPr>
          <a:lstStyle>
            <a:lvl1pPr>
              <a:defRPr sz="2700" b="0" i="0">
                <a:latin typeface="Helvetica Neue"/>
                <a:ea typeface="Helvetica Neue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539957" y="3348673"/>
            <a:ext cx="3297212" cy="330856"/>
          </a:xfrm>
        </p:spPr>
        <p:txBody>
          <a:bodyPr wrap="square" anchor="t">
            <a:spAutoFit/>
          </a:bodyPr>
          <a:lstStyle>
            <a:lvl1pPr marL="0" indent="0">
              <a:buNone/>
              <a:defRPr>
                <a:solidFill>
                  <a:schemeClr val="bg2"/>
                </a:solidFill>
                <a:latin typeface="Helvetica Neue"/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8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667" y="1810625"/>
            <a:ext cx="3419338" cy="6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888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C2632"/>
              </a:gs>
              <a:gs pos="51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750" b="0" i="0" dirty="0">
              <a:latin typeface="Helvetica Neue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0514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"/>
            <a:ext cx="9144000" cy="12232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0" i="0" dirty="0">
                <a:solidFill>
                  <a:srgbClr val="000000"/>
                </a:solidFill>
                <a:latin typeface="Helvetica Neue"/>
              </a:rPr>
              <a:t>INSTRUCTIONAL SLIDE</a:t>
            </a:r>
          </a:p>
          <a:p>
            <a:pPr algn="ctr"/>
            <a:r>
              <a:rPr lang="en-US" sz="1950" b="0" i="0" dirty="0">
                <a:solidFill>
                  <a:srgbClr val="000000"/>
                </a:solidFill>
                <a:latin typeface="Helvetica Neue"/>
              </a:rPr>
              <a:t>REMOVE FROM FINAL PRESENTATION 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4974" y="271746"/>
            <a:ext cx="741784" cy="704859"/>
            <a:chOff x="186612" y="1433522"/>
            <a:chExt cx="989045" cy="939811"/>
          </a:xfrm>
        </p:grpSpPr>
        <p:sp>
          <p:nvSpPr>
            <p:cNvPr id="8" name="Isosceles Triangle 7"/>
            <p:cNvSpPr/>
            <p:nvPr/>
          </p:nvSpPr>
          <p:spPr>
            <a:xfrm>
              <a:off x="242595" y="1433522"/>
              <a:ext cx="839755" cy="830997"/>
            </a:xfrm>
            <a:prstGeom prst="triangl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solidFill>
                  <a:prstClr val="white"/>
                </a:solidFill>
                <a:latin typeface="Helvetica Neue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6612" y="1511559"/>
              <a:ext cx="9890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0" i="0" dirty="0">
                  <a:solidFill>
                    <a:srgbClr val="FFFF00"/>
                  </a:solidFill>
                  <a:latin typeface="Helvetica Neue"/>
                </a:rPr>
                <a:t>!</a:t>
              </a:r>
            </a:p>
          </p:txBody>
        </p:sp>
      </p:grpSp>
      <p:grpSp>
        <p:nvGrpSpPr>
          <p:cNvPr id="10" name="Group 9"/>
          <p:cNvGrpSpPr/>
          <p:nvPr userDrawn="1"/>
        </p:nvGrpSpPr>
        <p:grpSpPr>
          <a:xfrm rot="10800000">
            <a:off x="8220217" y="260203"/>
            <a:ext cx="741784" cy="693317"/>
            <a:chOff x="186612" y="1433522"/>
            <a:chExt cx="989045" cy="924422"/>
          </a:xfrm>
        </p:grpSpPr>
        <p:sp>
          <p:nvSpPr>
            <p:cNvPr id="11" name="Isosceles Triangle 10"/>
            <p:cNvSpPr/>
            <p:nvPr/>
          </p:nvSpPr>
          <p:spPr>
            <a:xfrm>
              <a:off x="242595" y="1433522"/>
              <a:ext cx="839755" cy="830997"/>
            </a:xfrm>
            <a:prstGeom prst="triangl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0" b="0" i="0" dirty="0">
                <a:solidFill>
                  <a:prstClr val="white"/>
                </a:solidFill>
                <a:latin typeface="Helvetica Neue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6612" y="1496170"/>
              <a:ext cx="9890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0" i="0" dirty="0">
                  <a:solidFill>
                    <a:srgbClr val="FFFF00"/>
                  </a:solidFill>
                  <a:latin typeface="Helvetica Neue"/>
                </a:rPr>
                <a:t>!</a:t>
              </a:r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0" y="4450654"/>
            <a:ext cx="9144000" cy="6928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0" i="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  <a:sym typeface="Symbol"/>
              </a:rPr>
              <a:t> 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</a:rPr>
              <a:t>DELETE ME!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  <a:sym typeface="Symbol"/>
              </a:rPr>
              <a:t> 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</a:rPr>
              <a:t>DELETE ME!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  <a:sym typeface="Symbol"/>
              </a:rPr>
              <a:t>  </a:t>
            </a:r>
            <a:r>
              <a:rPr lang="en-US" sz="2100" b="0" i="0" dirty="0">
                <a:solidFill>
                  <a:srgbClr val="000000"/>
                </a:solidFill>
                <a:latin typeface="Helvetica Neue"/>
              </a:rPr>
              <a:t>DELETE ME!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619125" y="1476376"/>
            <a:ext cx="7921229" cy="2699147"/>
          </a:xfrm>
        </p:spPr>
        <p:txBody>
          <a:bodyPr/>
          <a:lstStyle>
            <a:lvl1pPr>
              <a:defRPr>
                <a:latin typeface="Helvetica Neue"/>
              </a:defRPr>
            </a:lvl1pPr>
            <a:lvl2pPr>
              <a:defRPr>
                <a:latin typeface="Helvetica Neue"/>
              </a:defRPr>
            </a:lvl2pPr>
            <a:lvl3pPr>
              <a:defRPr>
                <a:latin typeface="Helvetica Neue"/>
              </a:defRPr>
            </a:lvl3pPr>
            <a:lvl4pPr>
              <a:defRPr>
                <a:latin typeface="Helvetica Neue"/>
              </a:defRPr>
            </a:lvl4pPr>
            <a:lvl5pPr>
              <a:defRPr>
                <a:latin typeface="Helvetica Neue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09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532" y="1158472"/>
            <a:ext cx="6343650" cy="254555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Helvetica Neue"/>
                <a:cs typeface="Amazon ember" charset="0"/>
              </a:defRPr>
            </a:lvl1pPr>
            <a:lvl2pPr algn="l"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432861" y="753002"/>
            <a:ext cx="1711139" cy="4071476"/>
          </a:xfrm>
        </p:spPr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754568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6209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776914" y="4948944"/>
            <a:ext cx="712054" cy="173124"/>
          </a:xfrm>
          <a:prstGeom prst="rect">
            <a:avLst/>
          </a:prstGeom>
        </p:spPr>
        <p:txBody>
          <a:bodyPr/>
          <a:lstStyle/>
          <a:p>
            <a:fld id="{0218D45D-93A3-1549-BE70-D6DDC1B0480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099037" y="4948944"/>
            <a:ext cx="184731" cy="1731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7E98F-B211-0B4A-A305-802A4A00E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6632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5654" y="942500"/>
            <a:ext cx="8032696" cy="34991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76914" y="4948944"/>
            <a:ext cx="761747" cy="173124"/>
          </a:xfrm>
          <a:prstGeom prst="rect">
            <a:avLst/>
          </a:prstGeom>
        </p:spPr>
        <p:txBody>
          <a:bodyPr/>
          <a:lstStyle/>
          <a:p>
            <a:fld id="{8C01720C-7AA6-49C0-A860-27945B4A486B}" type="datetime1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5/28/20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99037" y="4948944"/>
            <a:ext cx="184731" cy="17312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3208" y="4914320"/>
            <a:ext cx="372217" cy="207749"/>
          </a:xfrm>
        </p:spPr>
        <p:txBody>
          <a:bodyPr/>
          <a:lstStyle/>
          <a:p>
            <a:fld id="{DE10C7D5-177D-4F4F-A313-CDE313700CD0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1058" y="4581128"/>
            <a:ext cx="6938419" cy="181969"/>
          </a:xfrm>
        </p:spPr>
        <p:txBody>
          <a:bodyPr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69"/>
              </a:spcBef>
              <a:buNone/>
              <a:defRPr sz="450" i="1"/>
            </a:lvl1pPr>
            <a:lvl2pPr marL="160735" indent="0">
              <a:lnSpc>
                <a:spcPct val="85000"/>
              </a:lnSpc>
              <a:spcBef>
                <a:spcPts val="169"/>
              </a:spcBef>
              <a:buNone/>
              <a:defRPr sz="450" i="1"/>
            </a:lvl2pPr>
            <a:lvl3pPr marL="321469" indent="0">
              <a:lnSpc>
                <a:spcPct val="85000"/>
              </a:lnSpc>
              <a:spcBef>
                <a:spcPts val="169"/>
              </a:spcBef>
              <a:buNone/>
              <a:defRPr sz="450" i="1"/>
            </a:lvl3pPr>
            <a:lvl4pPr marL="482204" indent="0">
              <a:lnSpc>
                <a:spcPct val="85000"/>
              </a:lnSpc>
              <a:spcBef>
                <a:spcPts val="169"/>
              </a:spcBef>
              <a:buNone/>
              <a:defRPr sz="450" i="1"/>
            </a:lvl4pPr>
            <a:lvl5pPr marL="642938" indent="0">
              <a:lnSpc>
                <a:spcPct val="85000"/>
              </a:lnSpc>
              <a:spcBef>
                <a:spcPts val="169"/>
              </a:spcBef>
              <a:buNone/>
              <a:defRPr sz="450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74577" y="4606459"/>
            <a:ext cx="1579418" cy="27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7856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rgbClr val="0C11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9049" y="365351"/>
            <a:ext cx="8064344" cy="62818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>
              <a:defRPr kumimoji="0" lang="en-US" sz="3038" b="0" i="0" u="none" strike="noStrike" cap="none" spc="17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Amazon Ember Light" charset="0"/>
                <a:ea typeface="Amazon Ember Light" charset="0"/>
                <a:cs typeface="Amazon Ember Light" charset="0"/>
                <a:sym typeface="Lucida Grande"/>
              </a:defRPr>
            </a:lvl1pPr>
          </a:lstStyle>
          <a:p>
            <a:pPr marL="0" marR="0" lvl="0" indent="0" defTabSz="328613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049" y="1368922"/>
            <a:ext cx="7898522" cy="31561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defRPr sz="1125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defRPr sz="1013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defRPr sz="9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defRPr sz="9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562"/>
            <a:ext cx="217608" cy="215444"/>
          </a:xfrm>
          <a:prstGeom prst="rect">
            <a:avLst/>
          </a:prstGeom>
        </p:spPr>
        <p:txBody>
          <a:bodyPr/>
          <a:lstStyle/>
          <a:p>
            <a:fld id="{C2A0D6A7-4E45-4E1D-9938-C8BD9E70080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49049" y="890954"/>
            <a:ext cx="8064344" cy="2366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350" b="1" spc="57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4810314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645295" y="234404"/>
            <a:ext cx="5853411" cy="1138536"/>
          </a:xfrm>
          <a:prstGeom prst="rect">
            <a:avLst/>
          </a:prstGeom>
        </p:spPr>
        <p:txBody>
          <a:bodyPr lIns="47625" tIns="47625" rIns="47625" bIns="47625" anchor="ctr">
            <a:normAutofit/>
          </a:bodyPr>
          <a:lstStyle>
            <a:lvl1pPr defTabSz="328613">
              <a:defRPr sz="4163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645295" y="1372940"/>
            <a:ext cx="5853411" cy="3315147"/>
          </a:xfrm>
          <a:prstGeom prst="rect">
            <a:avLst/>
          </a:prstGeom>
        </p:spPr>
        <p:txBody>
          <a:bodyPr lIns="47625" tIns="47625" rIns="47625" bIns="47625" anchor="ctr">
            <a:normAutofit/>
          </a:bodyPr>
          <a:lstStyle>
            <a:lvl1pPr marL="222250" indent="-222250" algn="l" defTabSz="328613">
              <a:spcBef>
                <a:spcPts val="2363"/>
              </a:spcBef>
              <a:buSzPct val="75000"/>
              <a:buChar char="•"/>
              <a:defRPr>
                <a:latin typeface="+mn-lt"/>
                <a:ea typeface="+mn-ea"/>
                <a:cs typeface="+mn-cs"/>
                <a:sym typeface="Helvetica Light"/>
              </a:defRPr>
            </a:lvl1pPr>
            <a:lvl2pPr marL="472281" indent="-222250" algn="l" defTabSz="328613">
              <a:spcBef>
                <a:spcPts val="2363"/>
              </a:spcBef>
              <a:buSzPct val="75000"/>
              <a:buChar char="•"/>
              <a:defRPr>
                <a:latin typeface="+mn-lt"/>
                <a:ea typeface="+mn-ea"/>
                <a:cs typeface="+mn-cs"/>
                <a:sym typeface="Helvetica Light"/>
              </a:defRPr>
            </a:lvl2pPr>
            <a:lvl3pPr marL="722312" indent="-222250" algn="l" defTabSz="328613">
              <a:spcBef>
                <a:spcPts val="2363"/>
              </a:spcBef>
              <a:buSzPct val="75000"/>
              <a:buChar char="•"/>
              <a:defRPr>
                <a:latin typeface="+mn-lt"/>
                <a:ea typeface="+mn-ea"/>
                <a:cs typeface="+mn-cs"/>
                <a:sym typeface="Helvetica Light"/>
              </a:defRPr>
            </a:lvl3pPr>
            <a:lvl4pPr marL="972344" indent="-222250" algn="l" defTabSz="328613">
              <a:spcBef>
                <a:spcPts val="2363"/>
              </a:spcBef>
              <a:buSzPct val="75000"/>
              <a:buChar char="•"/>
              <a:defRPr>
                <a:latin typeface="+mn-lt"/>
                <a:ea typeface="+mn-ea"/>
                <a:cs typeface="+mn-cs"/>
                <a:sym typeface="Helvetica Light"/>
              </a:defRPr>
            </a:lvl4pPr>
            <a:lvl5pPr marL="1222375" indent="-222250" algn="l" defTabSz="328613">
              <a:spcBef>
                <a:spcPts val="2363"/>
              </a:spcBef>
              <a:buSzPct val="75000"/>
              <a:buChar char="•"/>
              <a:defRPr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4474739" y="4878958"/>
            <a:ext cx="212799" cy="210635"/>
          </a:xfrm>
          <a:prstGeom prst="rect">
            <a:avLst/>
          </a:prstGeom>
        </p:spPr>
        <p:txBody>
          <a:bodyPr lIns="47625" tIns="47625" rIns="47625" bIns="47625"/>
          <a:lstStyle>
            <a:lvl1pPr defTabSz="328613"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204555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7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532" y="1733551"/>
            <a:ext cx="6343650" cy="1970477"/>
          </a:xfrm>
        </p:spPr>
        <p:txBody>
          <a:bodyPr>
            <a:normAutofit/>
          </a:bodyPr>
          <a:lstStyle>
            <a:lvl1pPr marL="0" indent="0">
              <a:buNone/>
              <a:defRPr sz="2100" b="0" i="0">
                <a:solidFill>
                  <a:schemeClr val="accent2"/>
                </a:solidFill>
                <a:latin typeface="Helvetica Neue"/>
                <a:cs typeface="Amazon ember" charset="0"/>
              </a:defRPr>
            </a:lvl1pPr>
            <a:lvl2pPr algn="l">
              <a:defRPr sz="1500">
                <a:latin typeface="Helvetica Neue"/>
              </a:defRPr>
            </a:lvl2pPr>
            <a:lvl3pPr>
              <a:defRPr sz="1350">
                <a:latin typeface="Helvetica Neue"/>
              </a:defRPr>
            </a:lvl3pPr>
            <a:lvl4pPr>
              <a:defRPr sz="1200">
                <a:latin typeface="Helvetica Neue"/>
              </a:defRPr>
            </a:lvl4pPr>
            <a:lvl5pPr>
              <a:defRPr sz="12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2499" y="4935502"/>
            <a:ext cx="6938419" cy="104644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sz="825" i="0">
                <a:solidFill>
                  <a:schemeClr val="bg1">
                    <a:lumMod val="50000"/>
                  </a:schemeClr>
                </a:solidFill>
                <a:latin typeface="Helvetica Neue"/>
              </a:defRPr>
            </a:lvl1pPr>
            <a:lvl2pPr marL="285743" indent="0">
              <a:lnSpc>
                <a:spcPct val="85000"/>
              </a:lnSpc>
              <a:spcBef>
                <a:spcPts val="300"/>
              </a:spcBef>
              <a:buNone/>
              <a:defRPr sz="825" i="1"/>
            </a:lvl2pPr>
            <a:lvl3pPr marL="571486" indent="0">
              <a:lnSpc>
                <a:spcPct val="85000"/>
              </a:lnSpc>
              <a:spcBef>
                <a:spcPts val="300"/>
              </a:spcBef>
              <a:buNone/>
              <a:defRPr sz="825" i="1"/>
            </a:lvl3pPr>
            <a:lvl4pPr marL="857228" indent="0">
              <a:lnSpc>
                <a:spcPct val="85000"/>
              </a:lnSpc>
              <a:spcBef>
                <a:spcPts val="300"/>
              </a:spcBef>
              <a:buNone/>
              <a:defRPr sz="825" i="1"/>
            </a:lvl4pPr>
            <a:lvl5pPr marL="1142972" indent="0">
              <a:lnSpc>
                <a:spcPct val="85000"/>
              </a:lnSpc>
              <a:spcBef>
                <a:spcPts val="300"/>
              </a:spcBef>
              <a:buNone/>
              <a:defRPr sz="825" i="1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"/>
            <a:ext cx="9144000" cy="920962"/>
            <a:chOff x="0" y="-87955"/>
            <a:chExt cx="12192000" cy="1116318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0" y="-87955"/>
              <a:ext cx="12192000" cy="912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>
              <a:off x="412428" y="797277"/>
              <a:ext cx="459232" cy="23108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 Neue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432861" y="753002"/>
            <a:ext cx="1711139" cy="4071476"/>
          </a:xfrm>
        </p:spPr>
        <p:txBody>
          <a:bodyPr/>
          <a:lstStyle>
            <a:lvl1pPr>
              <a:defRPr>
                <a:latin typeface="Helvetica Neue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0534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0" y="4832498"/>
            <a:ext cx="9144000" cy="311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/>
            <a:endParaRPr lang="en-US" sz="1350" b="0" i="0" dirty="0">
              <a:latin typeface="Helvetica Neue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4950" y="-63501"/>
            <a:ext cx="8229600" cy="857250"/>
          </a:xfrm>
          <a:prstGeom prst="rect">
            <a:avLst/>
          </a:prstGeom>
        </p:spPr>
        <p:txBody>
          <a:bodyPr vert="horz" lIns="0" tIns="60958" rIns="121917" bIns="6095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6830" y="4824988"/>
            <a:ext cx="383814" cy="318512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825" b="1" i="0">
                <a:solidFill>
                  <a:schemeClr val="tx1">
                    <a:lumMod val="90000"/>
                    <a:lumOff val="10000"/>
                  </a:schemeClr>
                </a:solidFill>
                <a:latin typeface="Arial Bold" charset="0"/>
                <a:cs typeface="Arial Bold" charset="0"/>
              </a:defRPr>
            </a:lvl1pPr>
          </a:lstStyle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8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  <p:sldLayoutId id="2147493479" r:id="rId12"/>
    <p:sldLayoutId id="2147493480" r:id="rId13"/>
    <p:sldLayoutId id="2147493481" r:id="rId14"/>
    <p:sldLayoutId id="2147493482" r:id="rId15"/>
    <p:sldLayoutId id="2147493483" r:id="rId16"/>
    <p:sldLayoutId id="2147493484" r:id="rId17"/>
    <p:sldLayoutId id="2147493485" r:id="rId18"/>
    <p:sldLayoutId id="2147493486" r:id="rId19"/>
    <p:sldLayoutId id="2147493487" r:id="rId20"/>
    <p:sldLayoutId id="2147493488" r:id="rId21"/>
    <p:sldLayoutId id="2147493489" r:id="rId22"/>
    <p:sldLayoutId id="2147493490" r:id="rId23"/>
    <p:sldLayoutId id="2147493491" r:id="rId24"/>
    <p:sldLayoutId id="2147493493" r:id="rId25"/>
    <p:sldLayoutId id="2147493494" r:id="rId26"/>
  </p:sldLayoutIdLst>
  <p:hf hdr="0" dt="0"/>
  <p:txStyles>
    <p:titleStyle>
      <a:lvl1pPr algn="l" defTabSz="457189" rtl="0" eaLnBrk="1" latinLnBrk="0" hangingPunct="1">
        <a:spcBef>
          <a:spcPct val="0"/>
        </a:spcBef>
        <a:buNone/>
        <a:defRPr sz="2100" b="0" i="0" kern="1200" spc="0">
          <a:solidFill>
            <a:schemeClr val="accent5"/>
          </a:solidFill>
          <a:latin typeface="Helvetica Neue"/>
          <a:ea typeface="+mj-ea"/>
          <a:cs typeface="Amazon ember" charset="0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350" b="0" i="0" kern="1200">
          <a:solidFill>
            <a:schemeClr val="tx1"/>
          </a:solidFill>
          <a:latin typeface="Helvetica Neue"/>
          <a:ea typeface="+mn-ea"/>
          <a:cs typeface="Amazon ember" charset="0"/>
        </a:defRPr>
      </a:lvl1pPr>
      <a:lvl2pPr marL="742931" indent="-285743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200" b="0" i="0" kern="1200">
          <a:solidFill>
            <a:schemeClr val="tx1"/>
          </a:solidFill>
          <a:latin typeface="Helvetica Neue"/>
          <a:ea typeface="+mn-ea"/>
          <a:cs typeface="Amazon ember" charset="0"/>
        </a:defRPr>
      </a:lvl2pPr>
      <a:lvl3pPr marL="1142972" indent="-228594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125" b="0" i="0" kern="1200">
          <a:solidFill>
            <a:schemeClr val="tx1"/>
          </a:solidFill>
          <a:latin typeface="Helvetica Neue"/>
          <a:ea typeface="+mn-ea"/>
          <a:cs typeface="Amazon ember" charset="0"/>
        </a:defRPr>
      </a:lvl3pPr>
      <a:lvl4pPr marL="1600160" indent="-228594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050" b="0" i="0" kern="1200">
          <a:solidFill>
            <a:schemeClr val="tx1"/>
          </a:solidFill>
          <a:latin typeface="Helvetica Neue"/>
          <a:ea typeface="+mn-ea"/>
          <a:cs typeface="Amazon ember" charset="0"/>
        </a:defRPr>
      </a:lvl4pPr>
      <a:lvl5pPr marL="2057348" indent="-228594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050" b="0" i="0" kern="1200">
          <a:solidFill>
            <a:schemeClr val="tx1"/>
          </a:solidFill>
          <a:latin typeface="Helvetica Neue"/>
          <a:ea typeface="+mn-ea"/>
          <a:cs typeface="Amazon ember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0" y="4832498"/>
            <a:ext cx="9144000" cy="311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/>
            <a:endParaRPr lang="en-US" sz="1350" dirty="0">
              <a:solidFill>
                <a:srgbClr val="231F20"/>
              </a:solidFill>
              <a:latin typeface="Helvetica Neue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4950" y="-63501"/>
            <a:ext cx="8229600" cy="857250"/>
          </a:xfrm>
          <a:prstGeom prst="rect">
            <a:avLst/>
          </a:prstGeom>
        </p:spPr>
        <p:txBody>
          <a:bodyPr vert="horz" lIns="0" tIns="60958" rIns="121917" bIns="6095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035" y="4824988"/>
            <a:ext cx="359404" cy="318512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825" b="1" i="0">
                <a:solidFill>
                  <a:schemeClr val="tx1">
                    <a:lumMod val="90000"/>
                    <a:lumOff val="10000"/>
                  </a:schemeClr>
                </a:solidFill>
                <a:latin typeface="Arial Bold" charset="0"/>
                <a:cs typeface="Arial Bold" charset="0"/>
              </a:defRPr>
            </a:lvl1pPr>
          </a:lstStyle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6" r:id="rId1"/>
    <p:sldLayoutId id="2147493497" r:id="rId2"/>
    <p:sldLayoutId id="2147493498" r:id="rId3"/>
    <p:sldLayoutId id="2147493499" r:id="rId4"/>
    <p:sldLayoutId id="2147493500" r:id="rId5"/>
    <p:sldLayoutId id="2147493501" r:id="rId6"/>
    <p:sldLayoutId id="2147493502" r:id="rId7"/>
    <p:sldLayoutId id="2147493503" r:id="rId8"/>
    <p:sldLayoutId id="2147493504" r:id="rId9"/>
    <p:sldLayoutId id="2147493505" r:id="rId10"/>
    <p:sldLayoutId id="2147493506" r:id="rId11"/>
    <p:sldLayoutId id="2147493507" r:id="rId12"/>
    <p:sldLayoutId id="2147493508" r:id="rId13"/>
    <p:sldLayoutId id="2147493509" r:id="rId14"/>
    <p:sldLayoutId id="2147493510" r:id="rId15"/>
    <p:sldLayoutId id="2147493511" r:id="rId16"/>
    <p:sldLayoutId id="2147493512" r:id="rId17"/>
    <p:sldLayoutId id="2147493513" r:id="rId18"/>
    <p:sldLayoutId id="2147493514" r:id="rId19"/>
    <p:sldLayoutId id="2147493515" r:id="rId20"/>
    <p:sldLayoutId id="2147493516" r:id="rId21"/>
    <p:sldLayoutId id="2147493517" r:id="rId22"/>
    <p:sldLayoutId id="2147493518" r:id="rId23"/>
    <p:sldLayoutId id="2147493519" r:id="rId24"/>
    <p:sldLayoutId id="2147493521" r:id="rId25"/>
    <p:sldLayoutId id="2147493522" r:id="rId26"/>
    <p:sldLayoutId id="2147493523" r:id="rId27"/>
    <p:sldLayoutId id="2147493524" r:id="rId28"/>
    <p:sldLayoutId id="2147493565" r:id="rId29"/>
  </p:sldLayoutIdLst>
  <p:hf hdr="0" dt="0"/>
  <p:txStyles>
    <p:titleStyle>
      <a:lvl1pPr algn="l" defTabSz="457189" rtl="0" eaLnBrk="1" latinLnBrk="0" hangingPunct="1">
        <a:spcBef>
          <a:spcPct val="0"/>
        </a:spcBef>
        <a:buNone/>
        <a:defRPr sz="2100" b="0" i="0" kern="1200" spc="0">
          <a:solidFill>
            <a:schemeClr val="accent5"/>
          </a:solidFill>
          <a:latin typeface="Helvetica Neue"/>
          <a:ea typeface="+mj-ea"/>
          <a:cs typeface="Amazon ember" charset="0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350" b="0" i="0" kern="1200">
          <a:solidFill>
            <a:schemeClr val="tx1"/>
          </a:solidFill>
          <a:latin typeface="Helvetica Neue"/>
          <a:ea typeface="+mn-ea"/>
          <a:cs typeface="Amazon ember" charset="0"/>
        </a:defRPr>
      </a:lvl1pPr>
      <a:lvl2pPr marL="742931" indent="-285743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200" b="0" i="0" kern="1200">
          <a:solidFill>
            <a:schemeClr val="tx1"/>
          </a:solidFill>
          <a:latin typeface="Helvetica Neue"/>
          <a:ea typeface="+mn-ea"/>
          <a:cs typeface="Amazon ember" charset="0"/>
        </a:defRPr>
      </a:lvl2pPr>
      <a:lvl3pPr marL="1142972" indent="-228594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125" b="0" i="0" kern="1200">
          <a:solidFill>
            <a:schemeClr val="tx1"/>
          </a:solidFill>
          <a:latin typeface="Helvetica Neue"/>
          <a:ea typeface="+mn-ea"/>
          <a:cs typeface="Amazon ember" charset="0"/>
        </a:defRPr>
      </a:lvl3pPr>
      <a:lvl4pPr marL="1600160" indent="-228594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050" b="0" i="0" kern="1200">
          <a:solidFill>
            <a:schemeClr val="tx1"/>
          </a:solidFill>
          <a:latin typeface="Helvetica Neue"/>
          <a:ea typeface="+mn-ea"/>
          <a:cs typeface="Amazon ember" charset="0"/>
        </a:defRPr>
      </a:lvl4pPr>
      <a:lvl5pPr marL="2057348" indent="-228594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050" b="0" i="0" kern="1200">
          <a:solidFill>
            <a:schemeClr val="tx1"/>
          </a:solidFill>
          <a:latin typeface="Helvetica Neue"/>
          <a:ea typeface="+mn-ea"/>
          <a:cs typeface="Amazon ember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0" y="4832498"/>
            <a:ext cx="9144000" cy="311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/>
            <a:endParaRPr lang="en-US" sz="3750" b="0" i="0" dirty="0">
              <a:latin typeface="Helvetica Neue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4950" y="-63501"/>
            <a:ext cx="8229600" cy="857250"/>
          </a:xfrm>
          <a:prstGeom prst="rect">
            <a:avLst/>
          </a:prstGeom>
        </p:spPr>
        <p:txBody>
          <a:bodyPr vert="horz" lIns="0" tIns="60958" rIns="121917" bIns="6095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60958" rIns="121917" bIns="609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035" y="4824988"/>
            <a:ext cx="359404" cy="318512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825" b="1" i="0">
                <a:solidFill>
                  <a:schemeClr val="tx1">
                    <a:lumMod val="90000"/>
                    <a:lumOff val="10000"/>
                  </a:schemeClr>
                </a:solidFill>
                <a:latin typeface="Arial Bold" charset="0"/>
                <a:cs typeface="Arial Bold" charset="0"/>
              </a:defRPr>
            </a:lvl1pPr>
          </a:lstStyle>
          <a:p>
            <a:fld id="{DE10C7D5-177D-4F4F-A313-CDE313700CD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847" y="4936734"/>
            <a:ext cx="432953" cy="1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8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35" r:id="rId1"/>
    <p:sldLayoutId id="2147493536" r:id="rId2"/>
    <p:sldLayoutId id="2147493537" r:id="rId3"/>
    <p:sldLayoutId id="2147493538" r:id="rId4"/>
    <p:sldLayoutId id="2147493539" r:id="rId5"/>
    <p:sldLayoutId id="2147493540" r:id="rId6"/>
    <p:sldLayoutId id="2147493541" r:id="rId7"/>
    <p:sldLayoutId id="2147493542" r:id="rId8"/>
    <p:sldLayoutId id="2147493543" r:id="rId9"/>
    <p:sldLayoutId id="2147493544" r:id="rId10"/>
    <p:sldLayoutId id="2147493545" r:id="rId11"/>
    <p:sldLayoutId id="2147493546" r:id="rId12"/>
    <p:sldLayoutId id="2147493547" r:id="rId13"/>
    <p:sldLayoutId id="2147493548" r:id="rId14"/>
    <p:sldLayoutId id="2147493549" r:id="rId15"/>
    <p:sldLayoutId id="2147493550" r:id="rId16"/>
    <p:sldLayoutId id="2147493551" r:id="rId17"/>
    <p:sldLayoutId id="2147493552" r:id="rId18"/>
    <p:sldLayoutId id="2147493553" r:id="rId19"/>
    <p:sldLayoutId id="2147493554" r:id="rId20"/>
    <p:sldLayoutId id="2147493555" r:id="rId21"/>
    <p:sldLayoutId id="2147493556" r:id="rId22"/>
    <p:sldLayoutId id="2147493557" r:id="rId23"/>
    <p:sldLayoutId id="2147493558" r:id="rId24"/>
    <p:sldLayoutId id="2147493559" r:id="rId25"/>
    <p:sldLayoutId id="2147493560" r:id="rId26"/>
    <p:sldLayoutId id="2147493561" r:id="rId27"/>
    <p:sldLayoutId id="2147493562" r:id="rId28"/>
    <p:sldLayoutId id="2147493563" r:id="rId29"/>
    <p:sldLayoutId id="2147493564" r:id="rId30"/>
  </p:sldLayoutIdLst>
  <p:hf hdr="0" dt="0"/>
  <p:txStyles>
    <p:titleStyle>
      <a:lvl1pPr algn="l" defTabSz="457189" rtl="0" eaLnBrk="1" latinLnBrk="0" hangingPunct="1">
        <a:spcBef>
          <a:spcPct val="0"/>
        </a:spcBef>
        <a:buNone/>
        <a:defRPr sz="2100" b="0" i="0" kern="1200" spc="0">
          <a:solidFill>
            <a:schemeClr val="accent5"/>
          </a:solidFill>
          <a:latin typeface="Helvetica Neue"/>
          <a:ea typeface="+mj-ea"/>
          <a:cs typeface="Arial" charset="0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350" b="0" i="0" kern="1200">
          <a:solidFill>
            <a:schemeClr val="tx1"/>
          </a:solidFill>
          <a:latin typeface="Helvetica Neue"/>
          <a:ea typeface="+mn-ea"/>
          <a:cs typeface="Arial" charset="0"/>
        </a:defRPr>
      </a:lvl1pPr>
      <a:lvl2pPr marL="742931" indent="-285743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200" b="0" i="0" kern="1200">
          <a:solidFill>
            <a:schemeClr val="tx1"/>
          </a:solidFill>
          <a:latin typeface="Helvetica Neue"/>
          <a:ea typeface="+mn-ea"/>
          <a:cs typeface="Arial" charset="0"/>
        </a:defRPr>
      </a:lvl2pPr>
      <a:lvl3pPr marL="1142972" indent="-228594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125" b="0" i="0" kern="1200">
          <a:solidFill>
            <a:schemeClr val="tx1"/>
          </a:solidFill>
          <a:latin typeface="Helvetica Neue"/>
          <a:ea typeface="+mn-ea"/>
          <a:cs typeface="Arial" charset="0"/>
        </a:defRPr>
      </a:lvl3pPr>
      <a:lvl4pPr marL="1600160" indent="-228594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050" b="0" i="0" kern="1200">
          <a:solidFill>
            <a:schemeClr val="tx1"/>
          </a:solidFill>
          <a:latin typeface="Helvetica Neue"/>
          <a:ea typeface="+mn-ea"/>
          <a:cs typeface="Arial" charset="0"/>
        </a:defRPr>
      </a:lvl4pPr>
      <a:lvl5pPr marL="2057348" indent="-228594" algn="l" defTabSz="457189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050" b="0" i="0" kern="1200">
          <a:solidFill>
            <a:schemeClr val="tx1"/>
          </a:solidFill>
          <a:latin typeface="Helvetica Neue"/>
          <a:ea typeface="+mn-ea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0.jpeg"/><Relationship Id="rId5" Type="http://schemas.openxmlformats.org/officeDocument/2006/relationships/image" Target="../media/image39.tiff"/><Relationship Id="rId4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4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39.tiff"/><Relationship Id="rId7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4.tiff"/><Relationship Id="rId11" Type="http://schemas.openxmlformats.org/officeDocument/2006/relationships/image" Target="../media/image43.jpg"/><Relationship Id="rId5" Type="http://schemas.openxmlformats.org/officeDocument/2006/relationships/image" Target="../media/image38.emf"/><Relationship Id="rId10" Type="http://schemas.openxmlformats.org/officeDocument/2006/relationships/image" Target="../media/image42.jpg"/><Relationship Id="rId4" Type="http://schemas.openxmlformats.org/officeDocument/2006/relationships/image" Target="../media/image40.jpe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49623" y="877695"/>
            <a:ext cx="8444753" cy="615549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b="0" dirty="0">
                <a:solidFill>
                  <a:schemeClr val="accent6"/>
                </a:solidFill>
              </a:rPr>
              <a:t>LG Auto-dosing Washer – CX Proposal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832498"/>
            <a:ext cx="9144000" cy="311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 rtlCol="0" anchor="ctr"/>
          <a:lstStyle/>
          <a:p>
            <a:pPr algn="ctr"/>
            <a:endParaRPr lang="en-US" sz="1350" dirty="0">
              <a:solidFill>
                <a:srgbClr val="231F20"/>
              </a:solidFill>
              <a:latin typeface="Helvetica Neue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62499" y="4935502"/>
            <a:ext cx="6938419" cy="10464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marL="0" indent="0" algn="ctr">
              <a:lnSpc>
                <a:spcPct val="85000"/>
              </a:lnSpc>
              <a:spcBef>
                <a:spcPts val="300"/>
              </a:spcBef>
              <a:buNone/>
            </a:pPr>
            <a:r>
              <a:rPr lang="en-US" sz="825" dirty="0">
                <a:solidFill>
                  <a:schemeClr val="bg1">
                    <a:lumMod val="50000"/>
                  </a:schemeClr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5396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28AC9-274D-B346-BFB4-479C6C90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2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99414-472F-5A4F-9111-E45B2A6D4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8135E6-458B-6540-A7DD-735CBC0E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LG Current DRS CX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B52635-B392-DE48-9184-0EDDAB3C1DE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33852" y="2719019"/>
            <a:ext cx="753131" cy="24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29F0451-E13D-8B44-AA16-4003D50D499A}"/>
              </a:ext>
            </a:extLst>
          </p:cNvPr>
          <p:cNvSpPr txBox="1"/>
          <p:nvPr/>
        </p:nvSpPr>
        <p:spPr>
          <a:xfrm>
            <a:off x="64864" y="4535751"/>
            <a:ext cx="3890461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825" dirty="0">
                <a:cs typeface="Helvetica Neue"/>
              </a:rPr>
              <a:t>Note: Above CX snapshots are for reference purpose only. These snapshots do not reflect the interface which will be made available for end-customers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12CB00-29B3-D549-BDA7-99003E8EDB37}"/>
              </a:ext>
            </a:extLst>
          </p:cNvPr>
          <p:cNvSpPr/>
          <p:nvPr/>
        </p:nvSpPr>
        <p:spPr>
          <a:xfrm>
            <a:off x="762499" y="2102874"/>
            <a:ext cx="1176134" cy="119931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Device is Connected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DB633D8-0A13-2A47-8EEC-E7BFA153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83" y="1484958"/>
            <a:ext cx="1143607" cy="2473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2F7CBA7-FB15-9F43-A390-C7970F89DA29}"/>
              </a:ext>
            </a:extLst>
          </p:cNvPr>
          <p:cNvSpPr/>
          <p:nvPr/>
        </p:nvSpPr>
        <p:spPr>
          <a:xfrm>
            <a:off x="4148398" y="2421861"/>
            <a:ext cx="1648047" cy="547192"/>
          </a:xfrm>
          <a:prstGeom prst="roundRect">
            <a:avLst/>
          </a:prstGeom>
          <a:solidFill>
            <a:srgbClr val="173955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DRS Configuration Flow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F260BEE-F44B-0D46-8130-7F00E59C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12" y="1480007"/>
            <a:ext cx="1145896" cy="24780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F10D92-F171-1E4F-9801-27ABDCE0CBAF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3830590" y="2719019"/>
            <a:ext cx="317808" cy="24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1BBC3BE-F9DF-EB4A-B3D1-4852A0408C5E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5800608" y="2719019"/>
            <a:ext cx="368404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E711CB9-56D6-9C4F-B824-2B83DFB04F12}"/>
              </a:ext>
            </a:extLst>
          </p:cNvPr>
          <p:cNvSpPr/>
          <p:nvPr/>
        </p:nvSpPr>
        <p:spPr>
          <a:xfrm>
            <a:off x="2497382" y="1381255"/>
            <a:ext cx="4935944" cy="272632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478668-8ABC-BF47-A8F3-1E17ED47BE78}"/>
              </a:ext>
            </a:extLst>
          </p:cNvPr>
          <p:cNvSpPr txBox="1"/>
          <p:nvPr/>
        </p:nvSpPr>
        <p:spPr>
          <a:xfrm>
            <a:off x="3745888" y="822167"/>
            <a:ext cx="234471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100" dirty="0">
                <a:latin typeface="Helvetica Neue"/>
                <a:cs typeface="Helvetica Neue"/>
              </a:rPr>
              <a:t>Standard DRS flow, already supported in the LG’s app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396A2E8-61E1-2D48-B66E-39CC59A76D6F}"/>
              </a:ext>
            </a:extLst>
          </p:cNvPr>
          <p:cNvCxnSpPr>
            <a:cxnSpLocks/>
          </p:cNvCxnSpPr>
          <p:nvPr/>
        </p:nvCxnSpPr>
        <p:spPr>
          <a:xfrm>
            <a:off x="4895012" y="1161859"/>
            <a:ext cx="0" cy="21710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38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28AC9-274D-B346-BFB4-479C6C90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3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99414-472F-5A4F-9111-E45B2A6D4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8135E6-458B-6540-A7DD-735CBC0E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LG CX Proposal - Skill enablement and DRS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B52635-B392-DE48-9184-0EDDAB3C1DE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2908064" y="2688312"/>
            <a:ext cx="753131" cy="24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AEAB05-D14B-A842-A272-6DFAF29EB4C4}"/>
              </a:ext>
            </a:extLst>
          </p:cNvPr>
          <p:cNvCxnSpPr>
            <a:cxnSpLocks/>
            <a:stCxn id="31" idx="3"/>
            <a:endCxn id="9" idx="1"/>
          </p:cNvCxnSpPr>
          <p:nvPr/>
        </p:nvCxnSpPr>
        <p:spPr>
          <a:xfrm>
            <a:off x="1503923" y="2702534"/>
            <a:ext cx="532318" cy="34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B211C00-7496-844B-8BE7-79CD7D717EF1}"/>
              </a:ext>
            </a:extLst>
          </p:cNvPr>
          <p:cNvGrpSpPr/>
          <p:nvPr/>
        </p:nvGrpSpPr>
        <p:grpSpPr>
          <a:xfrm>
            <a:off x="2036241" y="1454251"/>
            <a:ext cx="1144697" cy="2497264"/>
            <a:chOff x="3513451" y="854687"/>
            <a:chExt cx="1144697" cy="24972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A41945-2048-B740-A3A5-698AAC5DB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13451" y="854687"/>
              <a:ext cx="1144697" cy="24972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6C1F486-57A5-0249-8103-69F0EAE29A8A}"/>
                </a:ext>
              </a:extLst>
            </p:cNvPr>
            <p:cNvSpPr/>
            <p:nvPr/>
          </p:nvSpPr>
          <p:spPr>
            <a:xfrm>
              <a:off x="3534800" y="2762478"/>
              <a:ext cx="1090602" cy="48920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3CCC8C-1590-0643-BA57-5BCB70719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7266" y="991051"/>
              <a:ext cx="1088136" cy="2084642"/>
            </a:xfrm>
            <a:prstGeom prst="roundRect">
              <a:avLst>
                <a:gd name="adj" fmla="val 6680"/>
              </a:avLst>
            </a:prstGeom>
            <a:ln>
              <a:noFill/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29F0451-E13D-8B44-AA16-4003D50D499A}"/>
              </a:ext>
            </a:extLst>
          </p:cNvPr>
          <p:cNvSpPr txBox="1"/>
          <p:nvPr/>
        </p:nvSpPr>
        <p:spPr>
          <a:xfrm>
            <a:off x="64864" y="4535751"/>
            <a:ext cx="3890461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825" dirty="0">
                <a:cs typeface="Helvetica Neue"/>
              </a:rPr>
              <a:t>Note: Above CX snapshots are for reference purpose only. These snapshots do not reflect the interface which will be made available for end-customers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BBBE22-2CEC-5B48-9243-F35960C53AB5}"/>
              </a:ext>
            </a:extLst>
          </p:cNvPr>
          <p:cNvSpPr txBox="1"/>
          <p:nvPr/>
        </p:nvSpPr>
        <p:spPr>
          <a:xfrm>
            <a:off x="1447941" y="793749"/>
            <a:ext cx="234471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100" dirty="0">
                <a:latin typeface="Helvetica Neue"/>
                <a:cs typeface="Helvetica Neue"/>
              </a:rPr>
              <a:t>App-to-app account linking: Skill enablement, needed only once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329A21-D0B5-504B-B058-AF7845F63627}"/>
              </a:ext>
            </a:extLst>
          </p:cNvPr>
          <p:cNvCxnSpPr>
            <a:cxnSpLocks/>
          </p:cNvCxnSpPr>
          <p:nvPr/>
        </p:nvCxnSpPr>
        <p:spPr>
          <a:xfrm>
            <a:off x="2597065" y="1133441"/>
            <a:ext cx="0" cy="21710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12CB00-29B3-D549-BDA7-99003E8EDB37}"/>
              </a:ext>
            </a:extLst>
          </p:cNvPr>
          <p:cNvSpPr/>
          <p:nvPr/>
        </p:nvSpPr>
        <p:spPr>
          <a:xfrm>
            <a:off x="327789" y="2102874"/>
            <a:ext cx="1176134" cy="119931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Device is Connected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3C6F29-C527-1A43-BFF7-E175674A8668}"/>
              </a:ext>
            </a:extLst>
          </p:cNvPr>
          <p:cNvSpPr/>
          <p:nvPr/>
        </p:nvSpPr>
        <p:spPr>
          <a:xfrm>
            <a:off x="1933586" y="1350548"/>
            <a:ext cx="1297946" cy="272632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DB633D8-0A13-2A47-8EEC-E7BFA153E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95" y="1454251"/>
            <a:ext cx="1143607" cy="2473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2F7CBA7-FB15-9F43-A390-C7970F89DA29}"/>
              </a:ext>
            </a:extLst>
          </p:cNvPr>
          <p:cNvSpPr/>
          <p:nvPr/>
        </p:nvSpPr>
        <p:spPr>
          <a:xfrm>
            <a:off x="4980206" y="2413639"/>
            <a:ext cx="1143606" cy="547192"/>
          </a:xfrm>
          <a:prstGeom prst="roundRect">
            <a:avLst>
              <a:gd name="adj" fmla="val 0"/>
            </a:avLst>
          </a:prstGeom>
          <a:solidFill>
            <a:srgbClr val="F1C75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ASIN Selection Flow - Amazon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F10D92-F171-1E4F-9801-27ABDCE0CBAF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4804802" y="2687235"/>
            <a:ext cx="175404" cy="355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1BBC3BE-F9DF-EB4A-B3D1-4852A0408C5E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123812" y="2687235"/>
            <a:ext cx="24006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E711CB9-56D6-9C4F-B824-2B83DFB04F12}"/>
              </a:ext>
            </a:extLst>
          </p:cNvPr>
          <p:cNvSpPr/>
          <p:nvPr/>
        </p:nvSpPr>
        <p:spPr>
          <a:xfrm>
            <a:off x="3526457" y="1350548"/>
            <a:ext cx="5432553" cy="272632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478668-8ABC-BF47-A8F3-1E17ED47BE78}"/>
              </a:ext>
            </a:extLst>
          </p:cNvPr>
          <p:cNvSpPr txBox="1"/>
          <p:nvPr/>
        </p:nvSpPr>
        <p:spPr>
          <a:xfrm>
            <a:off x="4720100" y="791460"/>
            <a:ext cx="234471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100" dirty="0">
                <a:latin typeface="Helvetica Neue"/>
                <a:cs typeface="Helvetica Neue"/>
              </a:rPr>
              <a:t>Standard DRS flow, already supported in the LG’s app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396A2E8-61E1-2D48-B66E-39CC59A76D6F}"/>
              </a:ext>
            </a:extLst>
          </p:cNvPr>
          <p:cNvCxnSpPr>
            <a:cxnSpLocks/>
          </p:cNvCxnSpPr>
          <p:nvPr/>
        </p:nvCxnSpPr>
        <p:spPr>
          <a:xfrm>
            <a:off x="5869224" y="1131152"/>
            <a:ext cx="0" cy="21710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719323-F867-074D-8AC0-52522567A9A3}"/>
              </a:ext>
            </a:extLst>
          </p:cNvPr>
          <p:cNvSpPr txBox="1"/>
          <p:nvPr/>
        </p:nvSpPr>
        <p:spPr>
          <a:xfrm>
            <a:off x="3592614" y="4194499"/>
            <a:ext cx="12807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Teaser page: Managed by LG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653C31-D6D6-D347-AAA2-C1C533328A80}"/>
              </a:ext>
            </a:extLst>
          </p:cNvPr>
          <p:cNvSpPr txBox="1"/>
          <p:nvPr/>
        </p:nvSpPr>
        <p:spPr>
          <a:xfrm>
            <a:off x="2036241" y="4169664"/>
            <a:ext cx="11119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Alexa app or LWA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509D2F-C904-7740-B4B2-4F2015D0DC5C}"/>
              </a:ext>
            </a:extLst>
          </p:cNvPr>
          <p:cNvSpPr txBox="1"/>
          <p:nvPr/>
        </p:nvSpPr>
        <p:spPr>
          <a:xfrm>
            <a:off x="6934532" y="4213540"/>
            <a:ext cx="17043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Inventory and successful pages: Managed by LG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A95D8-4E98-8549-AA16-A48376C83A93}"/>
              </a:ext>
            </a:extLst>
          </p:cNvPr>
          <p:cNvSpPr txBox="1"/>
          <p:nvPr/>
        </p:nvSpPr>
        <p:spPr>
          <a:xfrm>
            <a:off x="4911625" y="4229189"/>
            <a:ext cx="12807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ASIN selection flow: Managed by Amazon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5D5DDBA-2C74-E944-AD2F-2FAAF7420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585" y="1454251"/>
            <a:ext cx="1145895" cy="24780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D9032C-379B-CE47-9358-DB52ED8B0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672" y="1454251"/>
            <a:ext cx="1145895" cy="24780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E852D6-8B33-E641-8CE8-910D7573C541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7507480" y="2693263"/>
            <a:ext cx="19419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84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28AC9-274D-B346-BFB4-479C6C90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4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99414-472F-5A4F-9111-E45B2A6D4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8135E6-458B-6540-A7DD-735CBC0E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LG CX Proposal - Skill enablement and DART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B52635-B392-DE48-9184-0EDDAB3C1DE3}"/>
              </a:ext>
            </a:extLst>
          </p:cNvPr>
          <p:cNvCxnSpPr>
            <a:cxnSpLocks/>
          </p:cNvCxnSpPr>
          <p:nvPr/>
        </p:nvCxnSpPr>
        <p:spPr>
          <a:xfrm>
            <a:off x="3342774" y="2688312"/>
            <a:ext cx="753131" cy="24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AEAB05-D14B-A842-A272-6DFAF29EB4C4}"/>
              </a:ext>
            </a:extLst>
          </p:cNvPr>
          <p:cNvCxnSpPr>
            <a:cxnSpLocks/>
            <a:stCxn id="31" idx="3"/>
            <a:endCxn id="9" idx="1"/>
          </p:cNvCxnSpPr>
          <p:nvPr/>
        </p:nvCxnSpPr>
        <p:spPr>
          <a:xfrm>
            <a:off x="1938633" y="2702534"/>
            <a:ext cx="532318" cy="34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B211C00-7496-844B-8BE7-79CD7D717EF1}"/>
              </a:ext>
            </a:extLst>
          </p:cNvPr>
          <p:cNvGrpSpPr/>
          <p:nvPr/>
        </p:nvGrpSpPr>
        <p:grpSpPr>
          <a:xfrm>
            <a:off x="2470951" y="1454251"/>
            <a:ext cx="1144697" cy="2497264"/>
            <a:chOff x="3513451" y="854687"/>
            <a:chExt cx="1144697" cy="24972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A41945-2048-B740-A3A5-698AAC5DB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13451" y="854687"/>
              <a:ext cx="1144697" cy="24972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6C1F486-57A5-0249-8103-69F0EAE29A8A}"/>
                </a:ext>
              </a:extLst>
            </p:cNvPr>
            <p:cNvSpPr/>
            <p:nvPr/>
          </p:nvSpPr>
          <p:spPr>
            <a:xfrm>
              <a:off x="3534800" y="2762478"/>
              <a:ext cx="1090602" cy="48920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3CCC8C-1590-0643-BA57-5BCB70719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7266" y="991051"/>
              <a:ext cx="1088136" cy="2084642"/>
            </a:xfrm>
            <a:prstGeom prst="roundRect">
              <a:avLst>
                <a:gd name="adj" fmla="val 6680"/>
              </a:avLst>
            </a:prstGeom>
            <a:ln>
              <a:noFill/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29F0451-E13D-8B44-AA16-4003D50D499A}"/>
              </a:ext>
            </a:extLst>
          </p:cNvPr>
          <p:cNvSpPr txBox="1"/>
          <p:nvPr/>
        </p:nvSpPr>
        <p:spPr>
          <a:xfrm>
            <a:off x="64864" y="4535751"/>
            <a:ext cx="3890461" cy="2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825" dirty="0">
                <a:cs typeface="Helvetica Neue"/>
              </a:rPr>
              <a:t>Note: Above CX snapshots are for reference purpose only. These snapshots do not reflect the interface which will be made available for end-customers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12CB00-29B3-D549-BDA7-99003E8EDB37}"/>
              </a:ext>
            </a:extLst>
          </p:cNvPr>
          <p:cNvSpPr/>
          <p:nvPr/>
        </p:nvSpPr>
        <p:spPr>
          <a:xfrm>
            <a:off x="762499" y="2102874"/>
            <a:ext cx="1176134" cy="119931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Device is Connected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3C6F29-C527-1A43-BFF7-E175674A8668}"/>
              </a:ext>
            </a:extLst>
          </p:cNvPr>
          <p:cNvSpPr/>
          <p:nvPr/>
        </p:nvSpPr>
        <p:spPr>
          <a:xfrm>
            <a:off x="2368296" y="1350548"/>
            <a:ext cx="1297946" cy="272632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2F7CBA7-FB15-9F43-A390-C7970F89DA29}"/>
              </a:ext>
            </a:extLst>
          </p:cNvPr>
          <p:cNvSpPr/>
          <p:nvPr/>
        </p:nvSpPr>
        <p:spPr>
          <a:xfrm>
            <a:off x="5557320" y="2391154"/>
            <a:ext cx="1648047" cy="547192"/>
          </a:xfrm>
          <a:prstGeom prst="roundRect">
            <a:avLst>
              <a:gd name="adj" fmla="val 0"/>
            </a:avLst>
          </a:prstGeom>
          <a:solidFill>
            <a:srgbClr val="F1C75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ASIN Selection Flow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F10D92-F171-1E4F-9801-27ABDCE0CBAF}"/>
              </a:ext>
            </a:extLst>
          </p:cNvPr>
          <p:cNvCxnSpPr>
            <a:cxnSpLocks/>
          </p:cNvCxnSpPr>
          <p:nvPr/>
        </p:nvCxnSpPr>
        <p:spPr>
          <a:xfrm flipV="1">
            <a:off x="5239512" y="2688312"/>
            <a:ext cx="317808" cy="247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1BBC3BE-F9DF-EB4A-B3D1-4852A0408C5E}"/>
              </a:ext>
            </a:extLst>
          </p:cNvPr>
          <p:cNvCxnSpPr>
            <a:cxnSpLocks/>
          </p:cNvCxnSpPr>
          <p:nvPr/>
        </p:nvCxnSpPr>
        <p:spPr>
          <a:xfrm>
            <a:off x="7209530" y="2688312"/>
            <a:ext cx="368404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E711CB9-56D6-9C4F-B824-2B83DFB04F12}"/>
              </a:ext>
            </a:extLst>
          </p:cNvPr>
          <p:cNvSpPr/>
          <p:nvPr/>
        </p:nvSpPr>
        <p:spPr>
          <a:xfrm>
            <a:off x="3906304" y="1350548"/>
            <a:ext cx="4935944" cy="272632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478668-8ABC-BF47-A8F3-1E17ED47BE78}"/>
              </a:ext>
            </a:extLst>
          </p:cNvPr>
          <p:cNvSpPr txBox="1"/>
          <p:nvPr/>
        </p:nvSpPr>
        <p:spPr>
          <a:xfrm>
            <a:off x="5049023" y="946202"/>
            <a:ext cx="341552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100" dirty="0">
                <a:latin typeface="Helvetica Neue"/>
                <a:cs typeface="Helvetica Neue"/>
              </a:rPr>
              <a:t>Call the extensibility URL to show the setup experience in </a:t>
            </a:r>
            <a:r>
              <a:rPr lang="en-US" sz="1100" dirty="0" err="1">
                <a:latin typeface="Helvetica Neue"/>
                <a:cs typeface="Helvetica Neue"/>
              </a:rPr>
              <a:t>ThinQ</a:t>
            </a:r>
            <a:r>
              <a:rPr lang="en-US" sz="1100" dirty="0">
                <a:latin typeface="Helvetica Neue"/>
                <a:cs typeface="Helvetica Neue"/>
              </a:rPr>
              <a:t> app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396A2E8-61E1-2D48-B66E-39CC59A76D6F}"/>
              </a:ext>
            </a:extLst>
          </p:cNvPr>
          <p:cNvCxnSpPr>
            <a:cxnSpLocks/>
          </p:cNvCxnSpPr>
          <p:nvPr/>
        </p:nvCxnSpPr>
        <p:spPr>
          <a:xfrm>
            <a:off x="3798478" y="1132303"/>
            <a:ext cx="0" cy="1545062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F38BB2D-4818-E04F-920F-F89CB053EDDB}"/>
              </a:ext>
            </a:extLst>
          </p:cNvPr>
          <p:cNvGrpSpPr/>
          <p:nvPr/>
        </p:nvGrpSpPr>
        <p:grpSpPr>
          <a:xfrm>
            <a:off x="7602836" y="1465080"/>
            <a:ext cx="1144697" cy="2497264"/>
            <a:chOff x="7844339" y="832582"/>
            <a:chExt cx="1144697" cy="249726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EE69E02-B806-8E41-B926-9F812CC24E53}"/>
                </a:ext>
              </a:extLst>
            </p:cNvPr>
            <p:cNvGrpSpPr/>
            <p:nvPr/>
          </p:nvGrpSpPr>
          <p:grpSpPr>
            <a:xfrm>
              <a:off x="7844339" y="832582"/>
              <a:ext cx="1144697" cy="2497264"/>
              <a:chOff x="7872406" y="832582"/>
              <a:chExt cx="1144697" cy="2497264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B5A8A170-491A-5746-B139-553E4B1138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72406" y="832582"/>
                <a:ext cx="1144697" cy="249726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29BDA76F-3F73-2B4E-BB8E-4A6A206073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281" b="1"/>
              <a:stretch/>
            </p:blipFill>
            <p:spPr>
              <a:xfrm>
                <a:off x="7877816" y="964167"/>
                <a:ext cx="1124778" cy="2201415"/>
              </a:xfrm>
              <a:prstGeom prst="roundRect">
                <a:avLst>
                  <a:gd name="adj" fmla="val 11409"/>
                </a:avLst>
              </a:prstGeom>
              <a:ln>
                <a:noFill/>
              </a:ln>
            </p:spPr>
          </p:pic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14726FF-300A-5449-AB3F-5C3C3045E02C}"/>
                  </a:ext>
                </a:extLst>
              </p:cNvPr>
              <p:cNvSpPr/>
              <p:nvPr/>
            </p:nvSpPr>
            <p:spPr>
              <a:xfrm>
                <a:off x="7900410" y="1213081"/>
                <a:ext cx="1079590" cy="136278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650" b="1" dirty="0">
                    <a:solidFill>
                      <a:schemeClr val="tx1"/>
                    </a:solidFill>
                  </a:rPr>
                  <a:t>Congratulations, Dash Replenishment setup is now complete!</a:t>
                </a:r>
              </a:p>
              <a:p>
                <a:pPr algn="ctr">
                  <a:spcAft>
                    <a:spcPts val="200"/>
                  </a:spcAft>
                  <a:buClr>
                    <a:schemeClr val="bg2"/>
                  </a:buClr>
                  <a:buSzPct val="80000"/>
                </a:pPr>
                <a:r>
                  <a:rPr lang="en-US" sz="600" dirty="0">
                    <a:solidFill>
                      <a:srgbClr val="000000"/>
                    </a:solidFill>
                    <a:cs typeface="Helvetica Neue"/>
                  </a:rPr>
                  <a:t>We’ll send you an order confirmation email when your device reorders supplies for you.</a:t>
                </a:r>
              </a:p>
              <a:p>
                <a:pPr algn="ctr">
                  <a:spcAft>
                    <a:spcPts val="200"/>
                  </a:spcAft>
                  <a:buClr>
                    <a:schemeClr val="bg2"/>
                  </a:buClr>
                  <a:buSzPct val="80000"/>
                </a:pPr>
                <a:r>
                  <a:rPr lang="en-US" sz="600" dirty="0">
                    <a:solidFill>
                      <a:srgbClr val="000000"/>
                    </a:solidFill>
                    <a:cs typeface="Helvetica Neue"/>
                  </a:rPr>
                  <a:t>You can view or change your reorder information at any time in the Supply section of your device’s Settings.</a:t>
                </a:r>
                <a:endParaRPr lang="en-US" sz="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7BEBE992-0A74-034B-92FA-904D7C9D3D9B}"/>
                  </a:ext>
                </a:extLst>
              </p:cNvPr>
              <p:cNvSpPr/>
              <p:nvPr/>
            </p:nvSpPr>
            <p:spPr>
              <a:xfrm>
                <a:off x="7887864" y="2632400"/>
                <a:ext cx="1106424" cy="587459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54A2C77F-DBC5-0E4B-A244-E7ED6A7FE5C8}"/>
                </a:ext>
              </a:extLst>
            </p:cNvPr>
            <p:cNvSpPr/>
            <p:nvPr/>
          </p:nvSpPr>
          <p:spPr>
            <a:xfrm>
              <a:off x="8150087" y="2685161"/>
              <a:ext cx="591471" cy="121650"/>
            </a:xfrm>
            <a:prstGeom prst="roundRect">
              <a:avLst/>
            </a:prstGeom>
            <a:solidFill>
              <a:srgbClr val="F1C75B"/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00" dirty="0">
                  <a:solidFill>
                    <a:srgbClr val="000000"/>
                  </a:solidFill>
                </a:rPr>
                <a:t>Finish</a:t>
              </a:r>
              <a:endParaRPr lang="en-US" sz="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EC2F80D-4CFE-9549-8A25-2C0DB2093E59}"/>
              </a:ext>
            </a:extLst>
          </p:cNvPr>
          <p:cNvCxnSpPr>
            <a:cxnSpLocks/>
          </p:cNvCxnSpPr>
          <p:nvPr/>
        </p:nvCxnSpPr>
        <p:spPr>
          <a:xfrm>
            <a:off x="3798478" y="1141447"/>
            <a:ext cx="1522723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55F518-45D1-594E-92D9-75206057E6E6}"/>
              </a:ext>
            </a:extLst>
          </p:cNvPr>
          <p:cNvGrpSpPr/>
          <p:nvPr/>
        </p:nvGrpSpPr>
        <p:grpSpPr>
          <a:xfrm>
            <a:off x="4105953" y="1452629"/>
            <a:ext cx="1144697" cy="2497264"/>
            <a:chOff x="4876343" y="854687"/>
            <a:chExt cx="1144697" cy="249726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F9216DF-7240-0345-9469-5B2961FDB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43" y="854687"/>
              <a:ext cx="1144697" cy="2497264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A5B6F67-D6F6-AF47-BD03-635D437ECB38}"/>
                </a:ext>
              </a:extLst>
            </p:cNvPr>
            <p:cNvSpPr/>
            <p:nvPr/>
          </p:nvSpPr>
          <p:spPr>
            <a:xfrm>
              <a:off x="4901231" y="2647604"/>
              <a:ext cx="1088136" cy="58745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703BFCE-3007-6246-A753-D390A139A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253" r="-2030"/>
            <a:stretch/>
          </p:blipFill>
          <p:spPr>
            <a:xfrm>
              <a:off x="4886942" y="991051"/>
              <a:ext cx="1124712" cy="1928362"/>
            </a:xfrm>
            <a:prstGeom prst="roundRect">
              <a:avLst>
                <a:gd name="adj" fmla="val 5129"/>
              </a:avLst>
            </a:prstGeom>
            <a:ln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430FE6-70AF-A548-A9C8-6594E08DE913}"/>
                </a:ext>
              </a:extLst>
            </p:cNvPr>
            <p:cNvSpPr/>
            <p:nvPr/>
          </p:nvSpPr>
          <p:spPr>
            <a:xfrm>
              <a:off x="4903932" y="1837497"/>
              <a:ext cx="1079590" cy="86545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650" b="1" dirty="0">
                  <a:solidFill>
                    <a:schemeClr val="tx1"/>
                  </a:solidFill>
                </a:rPr>
                <a:t>Supplies when you need it</a:t>
              </a:r>
            </a:p>
            <a:p>
              <a:pPr>
                <a:spcAft>
                  <a:spcPts val="300"/>
                </a:spcAft>
              </a:pPr>
              <a:r>
                <a:rPr lang="en-US" sz="600" dirty="0">
                  <a:solidFill>
                    <a:schemeClr val="tx1"/>
                  </a:solidFill>
                </a:rPr>
                <a:t>Alexa knows when you’re running low on supplies and can automatically place an order through Amazon Dash Replenishment.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CA01D70-8222-EE47-9C35-B1C13D82B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0806" y="1142584"/>
              <a:ext cx="1088136" cy="68284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FF64B4E-D8A5-9E4D-A2B9-4F200016A814}"/>
              </a:ext>
            </a:extLst>
          </p:cNvPr>
          <p:cNvSpPr txBox="1"/>
          <p:nvPr/>
        </p:nvSpPr>
        <p:spPr>
          <a:xfrm>
            <a:off x="1882651" y="793749"/>
            <a:ext cx="234471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100" dirty="0">
                <a:latin typeface="Helvetica Neue"/>
                <a:cs typeface="Helvetica Neue"/>
              </a:rPr>
              <a:t>App-to-app account linking: Skill enablement, needed only once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20C81A-26D4-EF4A-A4CC-E5518D439022}"/>
              </a:ext>
            </a:extLst>
          </p:cNvPr>
          <p:cNvCxnSpPr>
            <a:cxnSpLocks/>
          </p:cNvCxnSpPr>
          <p:nvPr/>
        </p:nvCxnSpPr>
        <p:spPr>
          <a:xfrm>
            <a:off x="3031775" y="1133441"/>
            <a:ext cx="0" cy="217107"/>
          </a:xfrm>
          <a:prstGeom prst="straightConnector1">
            <a:avLst/>
          </a:prstGeom>
          <a:ln w="127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7F03150-C2F4-104A-A2D4-935C006A650A}"/>
              </a:ext>
            </a:extLst>
          </p:cNvPr>
          <p:cNvSpPr txBox="1"/>
          <p:nvPr/>
        </p:nvSpPr>
        <p:spPr>
          <a:xfrm>
            <a:off x="4027324" y="4194499"/>
            <a:ext cx="4558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Complete flow from the teaser page to inventory configuration is managed by Amazon, all LG has to do is call the extensibility URL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3B987F-8427-4243-B877-1EB2481D28C4}"/>
              </a:ext>
            </a:extLst>
          </p:cNvPr>
          <p:cNvSpPr txBox="1"/>
          <p:nvPr/>
        </p:nvSpPr>
        <p:spPr>
          <a:xfrm>
            <a:off x="2470951" y="4169664"/>
            <a:ext cx="111195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Alexa app or LWA</a:t>
            </a:r>
          </a:p>
        </p:txBody>
      </p:sp>
    </p:spTree>
    <p:extLst>
      <p:ext uri="{BB962C8B-B14F-4D97-AF65-F5344CB8AC3E}">
        <p14:creationId xmlns:p14="http://schemas.microsoft.com/office/powerpoint/2010/main" val="1983508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0A4F147-92F0-C942-9C75-BDBF42D02E6E}"/>
              </a:ext>
            </a:extLst>
          </p:cNvPr>
          <p:cNvSpPr/>
          <p:nvPr/>
        </p:nvSpPr>
        <p:spPr>
          <a:xfrm>
            <a:off x="3401183" y="1358922"/>
            <a:ext cx="2487168" cy="133254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F6412-75C0-4748-9469-B4C84280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5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2189E-3361-9742-9C29-E28CA48CC2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E2B0DB-5402-214E-822D-B6E80A28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LG’s Current CX Flow and Proposal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7F657-2DB2-BB4A-84D9-2C911BE005BF}"/>
              </a:ext>
            </a:extLst>
          </p:cNvPr>
          <p:cNvSpPr/>
          <p:nvPr/>
        </p:nvSpPr>
        <p:spPr>
          <a:xfrm>
            <a:off x="3660762" y="820316"/>
            <a:ext cx="1883664" cy="4937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Connect device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D363D5A1-86FE-1D4D-97D4-2E5F6E8155B0}"/>
              </a:ext>
            </a:extLst>
          </p:cNvPr>
          <p:cNvSpPr/>
          <p:nvPr/>
        </p:nvSpPr>
        <p:spPr>
          <a:xfrm>
            <a:off x="3660763" y="1424606"/>
            <a:ext cx="1883664" cy="53949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Is skill enabled?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0FB800-F4FE-494A-9260-8F6A98F7A0EC}"/>
              </a:ext>
            </a:extLst>
          </p:cNvPr>
          <p:cNvSpPr/>
          <p:nvPr/>
        </p:nvSpPr>
        <p:spPr>
          <a:xfrm>
            <a:off x="3660762" y="2125993"/>
            <a:ext cx="1883664" cy="4937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Skill enablement: App-to-app account linking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0FF496-807E-E84E-AD56-4E1FDF0CF7CC}"/>
              </a:ext>
            </a:extLst>
          </p:cNvPr>
          <p:cNvSpPr/>
          <p:nvPr/>
        </p:nvSpPr>
        <p:spPr>
          <a:xfrm>
            <a:off x="3661024" y="3352101"/>
            <a:ext cx="1883664" cy="2537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DRS Setup 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4EAF20-7B79-BF4F-BED8-9500CC0DAC1E}"/>
              </a:ext>
            </a:extLst>
          </p:cNvPr>
          <p:cNvSpPr/>
          <p:nvPr/>
        </p:nvSpPr>
        <p:spPr>
          <a:xfrm>
            <a:off x="3660762" y="3793950"/>
            <a:ext cx="1883664" cy="365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Configure household inventory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0E8FE0-8060-A547-BAD9-63F7D29F337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602594" y="1314092"/>
            <a:ext cx="1" cy="11051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7A4F5F-F7F8-914F-83F1-CC5AE2067714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602594" y="1964102"/>
            <a:ext cx="1" cy="16189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347D13-A0FF-F046-A943-3D4518917BFA}"/>
              </a:ext>
            </a:extLst>
          </p:cNvPr>
          <p:cNvCxnSpPr>
            <a:cxnSpLocks/>
            <a:stCxn id="8" idx="2"/>
            <a:endCxn id="59" idx="0"/>
          </p:cNvCxnSpPr>
          <p:nvPr/>
        </p:nvCxnSpPr>
        <p:spPr>
          <a:xfrm>
            <a:off x="4602594" y="2619769"/>
            <a:ext cx="0" cy="2904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6620A-A654-1348-B18A-5C462545174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4602594" y="3605868"/>
            <a:ext cx="262" cy="18808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22F9EEB-9253-124D-8D8B-AF68F1218C92}"/>
              </a:ext>
            </a:extLst>
          </p:cNvPr>
          <p:cNvCxnSpPr>
            <a:cxnSpLocks/>
            <a:stCxn id="7" idx="3"/>
            <a:endCxn id="9" idx="3"/>
          </p:cNvCxnSpPr>
          <p:nvPr/>
        </p:nvCxnSpPr>
        <p:spPr>
          <a:xfrm>
            <a:off x="5544427" y="1694354"/>
            <a:ext cx="261" cy="1784631"/>
          </a:xfrm>
          <a:prstGeom prst="bentConnector3">
            <a:avLst>
              <a:gd name="adj1" fmla="val 87686207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0CDB535-B642-D649-B32D-1129ED2D127B}"/>
              </a:ext>
            </a:extLst>
          </p:cNvPr>
          <p:cNvSpPr/>
          <p:nvPr/>
        </p:nvSpPr>
        <p:spPr>
          <a:xfrm>
            <a:off x="6790944" y="821967"/>
            <a:ext cx="1883664" cy="4937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Connect device</a:t>
            </a: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879D2D42-9734-9840-A68F-1387365C17F3}"/>
              </a:ext>
            </a:extLst>
          </p:cNvPr>
          <p:cNvSpPr/>
          <p:nvPr/>
        </p:nvSpPr>
        <p:spPr>
          <a:xfrm>
            <a:off x="6790945" y="1426257"/>
            <a:ext cx="1883664" cy="53949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Is skill enabled?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2BBCF1-E355-2049-8BC0-4665977B498A}"/>
              </a:ext>
            </a:extLst>
          </p:cNvPr>
          <p:cNvSpPr/>
          <p:nvPr/>
        </p:nvSpPr>
        <p:spPr>
          <a:xfrm>
            <a:off x="6790944" y="2127644"/>
            <a:ext cx="1883664" cy="4937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Skill enablement: App-to-app account linking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D2BC26-9EE9-864A-8D66-FE1D5F9CC081}"/>
              </a:ext>
            </a:extLst>
          </p:cNvPr>
          <p:cNvSpPr/>
          <p:nvPr/>
        </p:nvSpPr>
        <p:spPr>
          <a:xfrm>
            <a:off x="6790944" y="2785669"/>
            <a:ext cx="1883664" cy="16452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Call extensibility URL: DART setup as </a:t>
            </a:r>
            <a:r>
              <a:rPr lang="en-US" sz="1200" dirty="0" err="1">
                <a:solidFill>
                  <a:schemeClr val="tx1"/>
                </a:solidFill>
              </a:rPr>
              <a:t>webview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29B578-E480-5B4D-8A75-D3FB60C814A2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7732776" y="1315743"/>
            <a:ext cx="1" cy="11051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7D2B74-1263-FC4E-A0F2-AD673D0EA927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flipH="1">
            <a:off x="7732776" y="1965753"/>
            <a:ext cx="1" cy="16189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1F68BE-CDBE-2A44-8902-9E7A1DE113A1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7732776" y="2621420"/>
            <a:ext cx="0" cy="16424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686D6DF-5AC6-8A46-9A7B-132DD2AF89A1}"/>
              </a:ext>
            </a:extLst>
          </p:cNvPr>
          <p:cNvCxnSpPr>
            <a:cxnSpLocks/>
            <a:stCxn id="22" idx="3"/>
            <a:endCxn id="24" idx="3"/>
          </p:cNvCxnSpPr>
          <p:nvPr/>
        </p:nvCxnSpPr>
        <p:spPr>
          <a:xfrm flipH="1">
            <a:off x="8674608" y="1696005"/>
            <a:ext cx="1" cy="1912287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52D3FFE-5EB3-0F43-A3B3-09378BBE82EF}"/>
              </a:ext>
            </a:extLst>
          </p:cNvPr>
          <p:cNvSpPr/>
          <p:nvPr/>
        </p:nvSpPr>
        <p:spPr>
          <a:xfrm>
            <a:off x="3660762" y="4312976"/>
            <a:ext cx="1883664" cy="253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Setup complete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9C5F038-535E-5541-98B6-EB617117CE82}"/>
              </a:ext>
            </a:extLst>
          </p:cNvPr>
          <p:cNvCxnSpPr>
            <a:cxnSpLocks/>
            <a:stCxn id="10" idx="2"/>
            <a:endCxn id="31" idx="0"/>
          </p:cNvCxnSpPr>
          <p:nvPr/>
        </p:nvCxnSpPr>
        <p:spPr>
          <a:xfrm>
            <a:off x="4602594" y="4159828"/>
            <a:ext cx="0" cy="1531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407CD93-5D90-824C-9379-ACB9D0817690}"/>
              </a:ext>
            </a:extLst>
          </p:cNvPr>
          <p:cNvSpPr/>
          <p:nvPr/>
        </p:nvSpPr>
        <p:spPr>
          <a:xfrm>
            <a:off x="6931152" y="3581197"/>
            <a:ext cx="1645920" cy="2038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ASIN Selection flow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38D8D2-B3F4-4444-8B67-3AB6440EF5D7}"/>
              </a:ext>
            </a:extLst>
          </p:cNvPr>
          <p:cNvSpPr/>
          <p:nvPr/>
        </p:nvSpPr>
        <p:spPr>
          <a:xfrm>
            <a:off x="6931152" y="3867660"/>
            <a:ext cx="1645920" cy="2038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Inventory Configuration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66C650-E9DD-F247-907E-278DAAA68C74}"/>
              </a:ext>
            </a:extLst>
          </p:cNvPr>
          <p:cNvSpPr/>
          <p:nvPr/>
        </p:nvSpPr>
        <p:spPr>
          <a:xfrm>
            <a:off x="6931152" y="4133843"/>
            <a:ext cx="1645920" cy="2038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Setup complete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5C97E0-C116-AD49-8E2B-39811EBDB0D1}"/>
              </a:ext>
            </a:extLst>
          </p:cNvPr>
          <p:cNvSpPr txBox="1"/>
          <p:nvPr/>
        </p:nvSpPr>
        <p:spPr>
          <a:xfrm>
            <a:off x="2996552" y="2735214"/>
            <a:ext cx="61544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New steps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17C344-FC69-4640-8B80-239CC4345D16}"/>
              </a:ext>
            </a:extLst>
          </p:cNvPr>
          <p:cNvSpPr/>
          <p:nvPr/>
        </p:nvSpPr>
        <p:spPr>
          <a:xfrm>
            <a:off x="785605" y="829447"/>
            <a:ext cx="1883664" cy="4937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Connect device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B0A8BAA-8B94-E643-9FAE-055197A075DF}"/>
              </a:ext>
            </a:extLst>
          </p:cNvPr>
          <p:cNvCxnSpPr>
            <a:cxnSpLocks/>
            <a:stCxn id="47" idx="2"/>
            <a:endCxn id="76" idx="0"/>
          </p:cNvCxnSpPr>
          <p:nvPr/>
        </p:nvCxnSpPr>
        <p:spPr>
          <a:xfrm>
            <a:off x="1727437" y="1323223"/>
            <a:ext cx="0" cy="11360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E199616-F189-F640-B815-487C4F2BC863}"/>
              </a:ext>
            </a:extLst>
          </p:cNvPr>
          <p:cNvSpPr/>
          <p:nvPr/>
        </p:nvSpPr>
        <p:spPr>
          <a:xfrm>
            <a:off x="6620265" y="2681993"/>
            <a:ext cx="2331712" cy="18132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4F8C00-EB27-A545-855E-DCA51BAF4BBB}"/>
              </a:ext>
            </a:extLst>
          </p:cNvPr>
          <p:cNvSpPr txBox="1"/>
          <p:nvPr/>
        </p:nvSpPr>
        <p:spPr>
          <a:xfrm>
            <a:off x="6004822" y="3913955"/>
            <a:ext cx="61544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New steps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8B9E99-E2E8-C844-957A-FD1876AA3FB9}"/>
              </a:ext>
            </a:extLst>
          </p:cNvPr>
          <p:cNvSpPr txBox="1"/>
          <p:nvPr/>
        </p:nvSpPr>
        <p:spPr>
          <a:xfrm>
            <a:off x="3494405" y="4585927"/>
            <a:ext cx="215519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100" dirty="0">
                <a:latin typeface="Helvetica Neue"/>
                <a:cs typeface="Helvetica Neue"/>
              </a:rPr>
              <a:t>Phase 1: DRS w/ Skill enablement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03EB3B-C525-5941-99BB-F2A9332CC59B}"/>
              </a:ext>
            </a:extLst>
          </p:cNvPr>
          <p:cNvSpPr txBox="1"/>
          <p:nvPr/>
        </p:nvSpPr>
        <p:spPr>
          <a:xfrm>
            <a:off x="6609457" y="4598570"/>
            <a:ext cx="22466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100" dirty="0">
                <a:latin typeface="Helvetica Neue"/>
                <a:cs typeface="Helvetica Neue"/>
              </a:rPr>
              <a:t>Phase 2: DART w/ Skill enablement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BCC8C2-1EC7-1B49-A9D0-CB88AD534B69}"/>
              </a:ext>
            </a:extLst>
          </p:cNvPr>
          <p:cNvSpPr txBox="1"/>
          <p:nvPr/>
        </p:nvSpPr>
        <p:spPr>
          <a:xfrm>
            <a:off x="4739716" y="1936117"/>
            <a:ext cx="61544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No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008265-2A2B-CE47-8C3F-61589AE99963}"/>
              </a:ext>
            </a:extLst>
          </p:cNvPr>
          <p:cNvSpPr txBox="1"/>
          <p:nvPr/>
        </p:nvSpPr>
        <p:spPr>
          <a:xfrm>
            <a:off x="5544426" y="1529118"/>
            <a:ext cx="61544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Yes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8F611E-F151-2D44-B0ED-08C9571E3BA2}"/>
              </a:ext>
            </a:extLst>
          </p:cNvPr>
          <p:cNvSpPr txBox="1"/>
          <p:nvPr/>
        </p:nvSpPr>
        <p:spPr>
          <a:xfrm>
            <a:off x="7846507" y="1970050"/>
            <a:ext cx="61544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No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49FE4B-1885-7F42-B2D7-9196FD28F2B6}"/>
              </a:ext>
            </a:extLst>
          </p:cNvPr>
          <p:cNvSpPr txBox="1"/>
          <p:nvPr/>
        </p:nvSpPr>
        <p:spPr>
          <a:xfrm>
            <a:off x="8690244" y="1529118"/>
            <a:ext cx="61544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900" dirty="0">
                <a:latin typeface="Helvetica Neue"/>
                <a:cs typeface="Helvetica Neue"/>
              </a:rPr>
              <a:t>Yes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01FB9C-106A-6346-BF10-0EEBCB8682F9}"/>
              </a:ext>
            </a:extLst>
          </p:cNvPr>
          <p:cNvSpPr/>
          <p:nvPr/>
        </p:nvSpPr>
        <p:spPr>
          <a:xfrm>
            <a:off x="3660762" y="2910252"/>
            <a:ext cx="1883664" cy="2537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Teaser page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1979115-4684-A349-BCCD-160E521BBCD1}"/>
              </a:ext>
            </a:extLst>
          </p:cNvPr>
          <p:cNvSpPr/>
          <p:nvPr/>
        </p:nvSpPr>
        <p:spPr>
          <a:xfrm>
            <a:off x="785605" y="2052092"/>
            <a:ext cx="1883664" cy="493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ASIN Selection flow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53B8C9B-EB24-9D4C-846E-E1792587C70A}"/>
              </a:ext>
            </a:extLst>
          </p:cNvPr>
          <p:cNvSpPr/>
          <p:nvPr/>
        </p:nvSpPr>
        <p:spPr>
          <a:xfrm>
            <a:off x="785605" y="2659826"/>
            <a:ext cx="1883664" cy="4937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Configure household inventory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010204B-EFB3-E24F-8BF4-01E3A4FAA307}"/>
              </a:ext>
            </a:extLst>
          </p:cNvPr>
          <p:cNvCxnSpPr>
            <a:stCxn id="60" idx="2"/>
            <a:endCxn id="64" idx="0"/>
          </p:cNvCxnSpPr>
          <p:nvPr/>
        </p:nvCxnSpPr>
        <p:spPr>
          <a:xfrm>
            <a:off x="1727437" y="2545868"/>
            <a:ext cx="0" cy="11395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5AB2621-4C9D-6F46-A53E-C14101416BFE}"/>
              </a:ext>
            </a:extLst>
          </p:cNvPr>
          <p:cNvSpPr/>
          <p:nvPr/>
        </p:nvSpPr>
        <p:spPr>
          <a:xfrm>
            <a:off x="785605" y="3276602"/>
            <a:ext cx="1883664" cy="4937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Setup complete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6B82EF6-2992-AD47-81B6-3357BC0E0EF7}"/>
              </a:ext>
            </a:extLst>
          </p:cNvPr>
          <p:cNvCxnSpPr>
            <a:stCxn id="64" idx="2"/>
            <a:endCxn id="69" idx="0"/>
          </p:cNvCxnSpPr>
          <p:nvPr/>
        </p:nvCxnSpPr>
        <p:spPr>
          <a:xfrm>
            <a:off x="1727437" y="3153602"/>
            <a:ext cx="0" cy="1230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9EE6130-DA29-564B-B039-41F9BF62F315}"/>
              </a:ext>
            </a:extLst>
          </p:cNvPr>
          <p:cNvSpPr txBox="1"/>
          <p:nvPr/>
        </p:nvSpPr>
        <p:spPr>
          <a:xfrm>
            <a:off x="649842" y="3769032"/>
            <a:ext cx="21551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600" dirty="0">
                <a:latin typeface="Helvetica Neue"/>
                <a:cs typeface="Helvetica Neue"/>
              </a:rPr>
              <a:t>Current stage: DRS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0B15659-6BF5-C94D-B02F-CD82002F5E40}"/>
              </a:ext>
            </a:extLst>
          </p:cNvPr>
          <p:cNvSpPr/>
          <p:nvPr/>
        </p:nvSpPr>
        <p:spPr>
          <a:xfrm>
            <a:off x="785605" y="1436832"/>
            <a:ext cx="1883664" cy="4937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Teaser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7EFDC3-7756-A745-90C5-6F9789DF8C7E}"/>
              </a:ext>
            </a:extLst>
          </p:cNvPr>
          <p:cNvCxnSpPr>
            <a:stCxn id="76" idx="2"/>
            <a:endCxn id="60" idx="0"/>
          </p:cNvCxnSpPr>
          <p:nvPr/>
        </p:nvCxnSpPr>
        <p:spPr>
          <a:xfrm>
            <a:off x="1727437" y="1930608"/>
            <a:ext cx="0" cy="12148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53A4F7E-2C79-C94B-907B-30B2C9840DFE}"/>
              </a:ext>
            </a:extLst>
          </p:cNvPr>
          <p:cNvSpPr/>
          <p:nvPr/>
        </p:nvSpPr>
        <p:spPr>
          <a:xfrm>
            <a:off x="6931152" y="3297490"/>
            <a:ext cx="1645920" cy="2038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Teaser Page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E0FABF-AA39-3449-A569-89701AC1F5BB}"/>
              </a:ext>
            </a:extLst>
          </p:cNvPr>
          <p:cNvCxnSpPr>
            <a:stCxn id="59" idx="2"/>
            <a:endCxn id="9" idx="0"/>
          </p:cNvCxnSpPr>
          <p:nvPr/>
        </p:nvCxnSpPr>
        <p:spPr>
          <a:xfrm>
            <a:off x="4602594" y="3164019"/>
            <a:ext cx="262" cy="18808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0DDFCDF-DE98-5643-892C-F68BF8F89F10}"/>
              </a:ext>
            </a:extLst>
          </p:cNvPr>
          <p:cNvSpPr/>
          <p:nvPr/>
        </p:nvSpPr>
        <p:spPr>
          <a:xfrm>
            <a:off x="707666" y="4152492"/>
            <a:ext cx="2364715" cy="248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/>
              <a:t>Pages designed by LG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5B1D581-6525-BE4E-9373-DA4F3B2979F7}"/>
              </a:ext>
            </a:extLst>
          </p:cNvPr>
          <p:cNvSpPr/>
          <p:nvPr/>
        </p:nvSpPr>
        <p:spPr>
          <a:xfrm>
            <a:off x="707666" y="4463715"/>
            <a:ext cx="2364715" cy="318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Pages managed by Amazon, shown in the LG app as webpages</a:t>
            </a:r>
          </a:p>
        </p:txBody>
      </p:sp>
    </p:spTree>
    <p:extLst>
      <p:ext uri="{BB962C8B-B14F-4D97-AF65-F5344CB8AC3E}">
        <p14:creationId xmlns:p14="http://schemas.microsoft.com/office/powerpoint/2010/main" val="247846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6" grpId="0" animBg="1"/>
      <p:bldP spid="37" grpId="0" animBg="1"/>
      <p:bldP spid="38" grpId="0" animBg="1"/>
      <p:bldP spid="45" grpId="0"/>
      <p:bldP spid="62" grpId="0" animBg="1"/>
      <p:bldP spid="63" grpId="0"/>
      <p:bldP spid="67" grpId="0"/>
      <p:bldP spid="68" grpId="0"/>
      <p:bldP spid="71" grpId="0"/>
      <p:bldP spid="72" grpId="0"/>
      <p:bldP spid="73" grpId="0"/>
      <p:bldP spid="74" grpId="0"/>
      <p:bldP spid="59" grpId="0" animBg="1"/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8C855E-4C2E-F347-ACD3-3A3FD29C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6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16675-EA90-C44F-A60F-54614F06CB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B26402-C9C0-C343-958F-8411AA1D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DRS Configuration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73A116-135E-0844-BB1A-56021192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95" y="1437768"/>
            <a:ext cx="126851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BCBD0A-0F66-7F48-A5E9-AF4097A64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110" y="1437768"/>
            <a:ext cx="126851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4A7655-1BFC-8344-A6E9-4B8543E6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525" y="1437768"/>
            <a:ext cx="126851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C6032C-108D-1944-A0F3-406D94E8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940" y="1437768"/>
            <a:ext cx="126851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DD257-B2F9-6442-950C-08A33180F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356" y="1437768"/>
            <a:ext cx="1268519" cy="27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73D766-F8B6-014C-81C0-AC0C60FBAF97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1927214" y="2809368"/>
            <a:ext cx="31089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C1A584-91A7-FD4D-9E7D-9183FFE35C6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3506629" y="2809368"/>
            <a:ext cx="31089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3ED4FD-9DE0-854A-AA05-862DC8D36790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086044" y="2809368"/>
            <a:ext cx="31089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0EF04A-6F3A-A244-A896-6EAF7A566A2A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665459" y="2809368"/>
            <a:ext cx="31089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36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83E7C-90BD-354F-B76B-9E42D042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7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C6695-17F0-2345-8BFA-970E0D489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BCDA387-00CD-904D-980F-6822B5189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-63501"/>
            <a:ext cx="8481830" cy="857250"/>
          </a:xfrm>
        </p:spPr>
        <p:txBody>
          <a:bodyPr/>
          <a:lstStyle/>
          <a:p>
            <a:r>
              <a:rPr lang="en-US" dirty="0"/>
              <a:t>DART Registration: DART Configuration Flow (reference snapshots)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56E20-8472-D048-9239-77B16B1C2F0A}"/>
              </a:ext>
            </a:extLst>
          </p:cNvPr>
          <p:cNvSpPr txBox="1"/>
          <p:nvPr/>
        </p:nvSpPr>
        <p:spPr>
          <a:xfrm>
            <a:off x="104410" y="4700025"/>
            <a:ext cx="7326443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825" dirty="0">
                <a:cs typeface="Helvetica Neue"/>
              </a:rPr>
              <a:t>Note: Above CX snapshots are for reference purpose only. These snapshots do not reflect the interface which will be made available for end-customers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407170" y="1321030"/>
            <a:ext cx="1144697" cy="2497264"/>
            <a:chOff x="4876343" y="854687"/>
            <a:chExt cx="1144697" cy="249726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43" y="854687"/>
              <a:ext cx="1144697" cy="2497264"/>
            </a:xfrm>
            <a:prstGeom prst="rect">
              <a:avLst/>
            </a:prstGeom>
          </p:spPr>
        </p:pic>
        <p:sp>
          <p:nvSpPr>
            <p:cNvPr id="37" name="Rounded Rectangle 36"/>
            <p:cNvSpPr/>
            <p:nvPr/>
          </p:nvSpPr>
          <p:spPr>
            <a:xfrm>
              <a:off x="4901231" y="2647604"/>
              <a:ext cx="1088136" cy="58745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B778CC9-58CA-6640-8F3C-3127F831B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253" r="-2030"/>
            <a:stretch/>
          </p:blipFill>
          <p:spPr>
            <a:xfrm>
              <a:off x="4886942" y="991051"/>
              <a:ext cx="1124712" cy="1928362"/>
            </a:xfrm>
            <a:prstGeom prst="roundRect">
              <a:avLst>
                <a:gd name="adj" fmla="val 5129"/>
              </a:avLst>
            </a:prstGeom>
            <a:ln>
              <a:noFill/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7EFD792-0AAD-D544-9579-E76925E2EC00}"/>
                </a:ext>
              </a:extLst>
            </p:cNvPr>
            <p:cNvSpPr/>
            <p:nvPr/>
          </p:nvSpPr>
          <p:spPr>
            <a:xfrm>
              <a:off x="4903932" y="1837497"/>
              <a:ext cx="1079590" cy="86545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650" b="1" dirty="0">
                  <a:solidFill>
                    <a:schemeClr val="tx1"/>
                  </a:solidFill>
                </a:rPr>
                <a:t>Supplies when you need it</a:t>
              </a:r>
            </a:p>
            <a:p>
              <a:pPr>
                <a:spcAft>
                  <a:spcPts val="300"/>
                </a:spcAft>
              </a:pPr>
              <a:r>
                <a:rPr lang="en-US" sz="600" dirty="0">
                  <a:solidFill>
                    <a:schemeClr val="tx1"/>
                  </a:solidFill>
                </a:rPr>
                <a:t>Alexa knows when you’re running low on supplies and can automatically place an order through Amazon Dash Replenishment.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422A20-4847-AC46-A063-3D1D5262D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0806" y="1142584"/>
              <a:ext cx="1088136" cy="68284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2" name="Group 61"/>
          <p:cNvGrpSpPr/>
          <p:nvPr/>
        </p:nvGrpSpPr>
        <p:grpSpPr>
          <a:xfrm>
            <a:off x="7077881" y="1324924"/>
            <a:ext cx="1144697" cy="2497264"/>
            <a:chOff x="7844339" y="832582"/>
            <a:chExt cx="1144697" cy="2497264"/>
          </a:xfrm>
        </p:grpSpPr>
        <p:grpSp>
          <p:nvGrpSpPr>
            <p:cNvPr id="63" name="Group 62"/>
            <p:cNvGrpSpPr/>
            <p:nvPr/>
          </p:nvGrpSpPr>
          <p:grpSpPr>
            <a:xfrm>
              <a:off x="7844339" y="832582"/>
              <a:ext cx="1144697" cy="2497264"/>
              <a:chOff x="7872406" y="832582"/>
              <a:chExt cx="1144697" cy="2497264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72406" y="832582"/>
                <a:ext cx="1144697" cy="249726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4E8A545C-7435-7741-B554-803416065D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281" b="1"/>
              <a:stretch/>
            </p:blipFill>
            <p:spPr>
              <a:xfrm>
                <a:off x="7877816" y="964167"/>
                <a:ext cx="1124778" cy="2201415"/>
              </a:xfrm>
              <a:prstGeom prst="roundRect">
                <a:avLst>
                  <a:gd name="adj" fmla="val 11409"/>
                </a:avLst>
              </a:prstGeom>
              <a:ln>
                <a:noFill/>
              </a:ln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7EFD792-0AAD-D544-9579-E76925E2EC00}"/>
                  </a:ext>
                </a:extLst>
              </p:cNvPr>
              <p:cNvSpPr/>
              <p:nvPr/>
            </p:nvSpPr>
            <p:spPr>
              <a:xfrm>
                <a:off x="7900410" y="1213081"/>
                <a:ext cx="1079590" cy="136278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650" b="1" dirty="0">
                    <a:solidFill>
                      <a:schemeClr val="tx1"/>
                    </a:solidFill>
                  </a:rPr>
                  <a:t>Congratulations, Dash Replenishment setup is now complete!</a:t>
                </a:r>
              </a:p>
              <a:p>
                <a:pPr algn="ctr">
                  <a:spcAft>
                    <a:spcPts val="200"/>
                  </a:spcAft>
                  <a:buClr>
                    <a:schemeClr val="bg2"/>
                  </a:buClr>
                  <a:buSzPct val="80000"/>
                </a:pPr>
                <a:r>
                  <a:rPr lang="en-US" sz="600" dirty="0">
                    <a:solidFill>
                      <a:srgbClr val="000000"/>
                    </a:solidFill>
                    <a:cs typeface="Helvetica Neue"/>
                  </a:rPr>
                  <a:t>We’ll send you an order confirmation email when your device reorders supplies for you.</a:t>
                </a:r>
              </a:p>
              <a:p>
                <a:pPr algn="ctr">
                  <a:spcAft>
                    <a:spcPts val="200"/>
                  </a:spcAft>
                  <a:buClr>
                    <a:schemeClr val="bg2"/>
                  </a:buClr>
                  <a:buSzPct val="80000"/>
                </a:pPr>
                <a:r>
                  <a:rPr lang="en-US" sz="600" dirty="0">
                    <a:solidFill>
                      <a:srgbClr val="000000"/>
                    </a:solidFill>
                    <a:cs typeface="Helvetica Neue"/>
                  </a:rPr>
                  <a:t>You can view or change your reorder information at any time in the Supply section of your device’s Settings.</a:t>
                </a:r>
                <a:endParaRPr lang="en-US" sz="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7887864" y="2632400"/>
                <a:ext cx="1106424" cy="587459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Rounded Rectangle 63"/>
            <p:cNvSpPr/>
            <p:nvPr/>
          </p:nvSpPr>
          <p:spPr>
            <a:xfrm>
              <a:off x="8150087" y="2685161"/>
              <a:ext cx="591471" cy="121650"/>
            </a:xfrm>
            <a:prstGeom prst="roundRect">
              <a:avLst/>
            </a:prstGeom>
            <a:solidFill>
              <a:srgbClr val="F1C75B"/>
            </a:solidFill>
            <a:ln w="31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500" dirty="0">
                  <a:solidFill>
                    <a:srgbClr val="000000"/>
                  </a:solidFill>
                </a:rPr>
                <a:t>Finish</a:t>
              </a:r>
              <a:endParaRPr lang="en-US" sz="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E9C89E4-E86A-BC45-8EEB-87B4267BCDFB}"/>
              </a:ext>
            </a:extLst>
          </p:cNvPr>
          <p:cNvGrpSpPr/>
          <p:nvPr/>
        </p:nvGrpSpPr>
        <p:grpSpPr>
          <a:xfrm>
            <a:off x="5187644" y="1321030"/>
            <a:ext cx="1144697" cy="2497264"/>
            <a:chOff x="5645241" y="1321030"/>
            <a:chExt cx="1144697" cy="2497264"/>
          </a:xfrm>
        </p:grpSpPr>
        <p:grpSp>
          <p:nvGrpSpPr>
            <p:cNvPr id="82" name="Group 81"/>
            <p:cNvGrpSpPr/>
            <p:nvPr/>
          </p:nvGrpSpPr>
          <p:grpSpPr>
            <a:xfrm>
              <a:off x="5645241" y="1321030"/>
              <a:ext cx="1144697" cy="2497264"/>
              <a:chOff x="5516700" y="1560736"/>
              <a:chExt cx="1144697" cy="2497264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16700" y="1560736"/>
                <a:ext cx="1144697" cy="249726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8" name="Rounded Rectangle 87"/>
              <p:cNvSpPr/>
              <p:nvPr/>
            </p:nvSpPr>
            <p:spPr>
              <a:xfrm>
                <a:off x="5537182" y="3360554"/>
                <a:ext cx="1097280" cy="587459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52B99A7-3BE2-D840-91AA-4D7316FF9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8949" y="1456509"/>
              <a:ext cx="1097280" cy="1871852"/>
            </a:xfrm>
            <a:prstGeom prst="roundRect">
              <a:avLst>
                <a:gd name="adj" fmla="val 9799"/>
              </a:avLst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6042408" y="1615906"/>
              <a:ext cx="405263" cy="6155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chemeClr val="bg2"/>
                </a:buClr>
                <a:buSzPct val="80000"/>
              </a:pPr>
              <a:r>
                <a:rPr lang="en-US" sz="400" dirty="0">
                  <a:latin typeface="Helvetica Neue"/>
                  <a:cs typeface="Helvetica Neue"/>
                </a:rPr>
                <a:t>Toilet Paper Roll</a:t>
              </a:r>
            </a:p>
          </p:txBody>
        </p:sp>
        <p:sp>
          <p:nvSpPr>
            <p:cNvPr id="92" name="Flowchart: Process 91"/>
            <p:cNvSpPr/>
            <p:nvPr/>
          </p:nvSpPr>
          <p:spPr>
            <a:xfrm>
              <a:off x="5697745" y="1810139"/>
              <a:ext cx="948838" cy="319289"/>
            </a:xfrm>
            <a:prstGeom prst="flowChartProcess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980601" y="2256246"/>
              <a:ext cx="620011" cy="12311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chemeClr val="bg2"/>
                </a:buClr>
                <a:buSzPct val="80000"/>
              </a:pPr>
              <a:r>
                <a:rPr lang="en-US" sz="400" dirty="0">
                  <a:latin typeface="Helvetica Neue"/>
                  <a:cs typeface="Helvetica Neue"/>
                </a:rPr>
                <a:t>Vitamins</a:t>
              </a:r>
            </a:p>
            <a:p>
              <a:pPr>
                <a:buClr>
                  <a:schemeClr val="bg2"/>
                </a:buClr>
                <a:buSzPct val="80000"/>
              </a:pPr>
              <a:r>
                <a:rPr lang="en-US" sz="400" dirty="0">
                  <a:latin typeface="Helvetica Neue"/>
                  <a:cs typeface="Helvetica Neue"/>
                </a:rPr>
                <a:t>Currently Remaining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81C6D20-5B2F-7B42-AD8F-24D521B1E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5495" y="1700004"/>
              <a:ext cx="1084711" cy="1871852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8A27FE-6653-EB47-B80F-262B6638B652}"/>
              </a:ext>
            </a:extLst>
          </p:cNvPr>
          <p:cNvCxnSpPr>
            <a:stCxn id="38" idx="3"/>
          </p:cNvCxnSpPr>
          <p:nvPr/>
        </p:nvCxnSpPr>
        <p:spPr>
          <a:xfrm>
            <a:off x="2542481" y="2421575"/>
            <a:ext cx="77586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7C1A80-D67E-5A4F-8EB1-02D4AFBFF246}"/>
              </a:ext>
            </a:extLst>
          </p:cNvPr>
          <p:cNvCxnSpPr/>
          <p:nvPr/>
        </p:nvCxnSpPr>
        <p:spPr>
          <a:xfrm>
            <a:off x="4415622" y="2393907"/>
            <a:ext cx="77586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04988E-FB61-7B44-B15C-DB282E01AB4B}"/>
              </a:ext>
            </a:extLst>
          </p:cNvPr>
          <p:cNvCxnSpPr/>
          <p:nvPr/>
        </p:nvCxnSpPr>
        <p:spPr>
          <a:xfrm>
            <a:off x="6302609" y="2421575"/>
            <a:ext cx="77586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3297407" y="1321030"/>
            <a:ext cx="1144697" cy="2497264"/>
            <a:chOff x="3015982" y="1559479"/>
            <a:chExt cx="1144697" cy="2497264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15982" y="1559479"/>
              <a:ext cx="1144697" cy="2497264"/>
            </a:xfrm>
            <a:prstGeom prst="rect">
              <a:avLst/>
            </a:prstGeom>
            <a:ln>
              <a:noFill/>
            </a:ln>
          </p:spPr>
        </p:pic>
        <p:sp>
          <p:nvSpPr>
            <p:cNvPr id="56" name="Rounded Rectangle 55"/>
            <p:cNvSpPr/>
            <p:nvPr/>
          </p:nvSpPr>
          <p:spPr>
            <a:xfrm>
              <a:off x="3038024" y="3363371"/>
              <a:ext cx="1097280" cy="58745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2B99A7-3BE2-D840-91AA-4D7316FF9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6917" y="1696719"/>
              <a:ext cx="1097280" cy="1898829"/>
            </a:xfrm>
            <a:prstGeom prst="roundRect">
              <a:avLst>
                <a:gd name="adj" fmla="val 9849"/>
              </a:avLst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13427" y="1876389"/>
              <a:ext cx="393808" cy="6155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chemeClr val="bg2"/>
                </a:buClr>
                <a:buSzPct val="80000"/>
              </a:pPr>
              <a:r>
                <a:rPr lang="en-US" sz="400" dirty="0">
                  <a:latin typeface="Helvetica Neue"/>
                  <a:cs typeface="Helvetica Neue"/>
                </a:rPr>
                <a:t>Toilet Paper Roll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064904" y="2127790"/>
              <a:ext cx="946431" cy="4712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038024" y="2617307"/>
              <a:ext cx="983736" cy="3844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lowchart: Process 76"/>
            <p:cNvSpPr/>
            <p:nvPr/>
          </p:nvSpPr>
          <p:spPr>
            <a:xfrm>
              <a:off x="3044245" y="3017843"/>
              <a:ext cx="977515" cy="332912"/>
            </a:xfrm>
            <a:prstGeom prst="flowChartProcess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240148" y="2104927"/>
            <a:ext cx="1003720" cy="288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2D3DE3-E475-6840-951E-968DD62CDE3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232" y="2177774"/>
            <a:ext cx="91272" cy="105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BCB521-FBF0-D84B-8E30-94CFC5CE497C}"/>
              </a:ext>
            </a:extLst>
          </p:cNvPr>
          <p:cNvSpPr/>
          <p:nvPr/>
        </p:nvSpPr>
        <p:spPr>
          <a:xfrm>
            <a:off x="5247278" y="2478943"/>
            <a:ext cx="551451" cy="166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30964E1-238E-C646-814C-1D8CBF82463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9838" b="19067"/>
          <a:stretch/>
        </p:blipFill>
        <p:spPr>
          <a:xfrm>
            <a:off x="3326696" y="1916937"/>
            <a:ext cx="1080472" cy="1193891"/>
          </a:xfrm>
          <a:prstGeom prst="rect">
            <a:avLst/>
          </a:prstGeom>
          <a:ln>
            <a:noFill/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EEAC57-BD3E-3C4B-9C8A-35C4A57B703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8169" b="58316"/>
          <a:stretch/>
        </p:blipFill>
        <p:spPr>
          <a:xfrm>
            <a:off x="5241399" y="2092955"/>
            <a:ext cx="1049356" cy="306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39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A6C9F7-4FEB-DB45-8059-1B2ED1DE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0C7D5-177D-4F4F-A313-CDE313700CD0}" type="slidenum">
              <a:rPr lang="en-US" smtClean="0">
                <a:solidFill>
                  <a:srgbClr val="231F20">
                    <a:lumMod val="90000"/>
                    <a:lumOff val="10000"/>
                  </a:srgbClr>
                </a:solidFill>
              </a:rPr>
              <a:pPr/>
              <a:t>8</a:t>
            </a:fld>
            <a:endParaRPr lang="en-US" dirty="0">
              <a:solidFill>
                <a:srgbClr val="231F2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E368E-A046-FB48-A05F-C92A844B9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A4AE59-8B71-0E40-A0C0-2E2F3F12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61" y="0"/>
            <a:ext cx="8229600" cy="857250"/>
          </a:xfrm>
        </p:spPr>
        <p:txBody>
          <a:bodyPr/>
          <a:lstStyle/>
          <a:p>
            <a:r>
              <a:rPr lang="en-US" dirty="0"/>
              <a:t>Demo Architecture</a:t>
            </a:r>
          </a:p>
        </p:txBody>
      </p:sp>
      <p:pic>
        <p:nvPicPr>
          <p:cNvPr id="1036" name="Picture 12" descr="What are some alternatives to AWS IoT Device Management? - StackShare">
            <a:extLst>
              <a:ext uri="{FF2B5EF4-FFF2-40B4-BE49-F238E27FC236}">
                <a16:creationId xmlns:a16="http://schemas.microsoft.com/office/drawing/2014/main" id="{82426738-86E8-2C42-82DF-FA6864FB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16" y="2719650"/>
            <a:ext cx="524649" cy="524649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3DCC5C-7CE2-7C42-95A9-2095B001A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194" y="1642506"/>
            <a:ext cx="1717539" cy="811060"/>
          </a:xfrm>
          <a:prstGeom prst="rect">
            <a:avLst/>
          </a:prstGeom>
        </p:spPr>
      </p:pic>
      <p:pic>
        <p:nvPicPr>
          <p:cNvPr id="43" name="Picture 6" descr="AWS Lambda Logo – Techie-Jim.net">
            <a:extLst>
              <a:ext uri="{FF2B5EF4-FFF2-40B4-BE49-F238E27FC236}">
                <a16:creationId xmlns:a16="http://schemas.microsoft.com/office/drawing/2014/main" id="{1E54C2F2-F373-A040-B4C7-E5231E32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31" y="1812917"/>
            <a:ext cx="441138" cy="461061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b App Logo - LogoDix">
            <a:extLst>
              <a:ext uri="{FF2B5EF4-FFF2-40B4-BE49-F238E27FC236}">
                <a16:creationId xmlns:a16="http://schemas.microsoft.com/office/drawing/2014/main" id="{4379CFF9-1B17-7A49-BF77-51DE918A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973" y="3894338"/>
            <a:ext cx="1231641" cy="82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ognito | Drupal.org">
            <a:extLst>
              <a:ext uri="{FF2B5EF4-FFF2-40B4-BE49-F238E27FC236}">
                <a16:creationId xmlns:a16="http://schemas.microsoft.com/office/drawing/2014/main" id="{068C99E8-768D-1945-A61C-8F9D65AB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15" y="2395072"/>
            <a:ext cx="663899" cy="663899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pplication Security for IoT | Synopsys">
            <a:extLst>
              <a:ext uri="{FF2B5EF4-FFF2-40B4-BE49-F238E27FC236}">
                <a16:creationId xmlns:a16="http://schemas.microsoft.com/office/drawing/2014/main" id="{5690D632-D60B-8D4F-8818-CDC6D19A5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65" y="3916091"/>
            <a:ext cx="14287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hree use cases where you should use Amazon CloudFront">
            <a:extLst>
              <a:ext uri="{FF2B5EF4-FFF2-40B4-BE49-F238E27FC236}">
                <a16:creationId xmlns:a16="http://schemas.microsoft.com/office/drawing/2014/main" id="{7D979187-21F5-2649-A8C7-C6D705CCF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901" y="3074324"/>
            <a:ext cx="755139" cy="491919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3C0FEE85-53C9-5F49-8036-7B7BC4A722C5}"/>
              </a:ext>
            </a:extLst>
          </p:cNvPr>
          <p:cNvCxnSpPr>
            <a:cxnSpLocks/>
          </p:cNvCxnSpPr>
          <p:nvPr/>
        </p:nvCxnSpPr>
        <p:spPr>
          <a:xfrm>
            <a:off x="6175869" y="2028453"/>
            <a:ext cx="581547" cy="0"/>
          </a:xfrm>
          <a:prstGeom prst="straightConnector1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13A57AAB-9641-124D-8937-D18E53ADEC1A}"/>
              </a:ext>
            </a:extLst>
          </p:cNvPr>
          <p:cNvCxnSpPr>
            <a:cxnSpLocks/>
          </p:cNvCxnSpPr>
          <p:nvPr/>
        </p:nvCxnSpPr>
        <p:spPr>
          <a:xfrm>
            <a:off x="4271043" y="3580195"/>
            <a:ext cx="0" cy="259939"/>
          </a:xfrm>
          <a:prstGeom prst="straightConnector1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Elbow Connector 1057">
            <a:extLst>
              <a:ext uri="{FF2B5EF4-FFF2-40B4-BE49-F238E27FC236}">
                <a16:creationId xmlns:a16="http://schemas.microsoft.com/office/drawing/2014/main" id="{209FEB85-710D-9C4D-9EFC-6ED4605AC056}"/>
              </a:ext>
            </a:extLst>
          </p:cNvPr>
          <p:cNvCxnSpPr>
            <a:stCxn id="1042" idx="3"/>
            <a:endCxn id="19" idx="2"/>
          </p:cNvCxnSpPr>
          <p:nvPr/>
        </p:nvCxnSpPr>
        <p:spPr>
          <a:xfrm flipV="1">
            <a:off x="5316914" y="2453566"/>
            <a:ext cx="2048050" cy="273456"/>
          </a:xfrm>
          <a:prstGeom prst="bentConnector2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64227A5C-46D2-EC4D-AFD5-25E50610B499}"/>
              </a:ext>
            </a:extLst>
          </p:cNvPr>
          <p:cNvCxnSpPr>
            <a:stCxn id="1036" idx="2"/>
            <a:endCxn id="1044" idx="0"/>
          </p:cNvCxnSpPr>
          <p:nvPr/>
        </p:nvCxnSpPr>
        <p:spPr>
          <a:xfrm flipH="1">
            <a:off x="2331840" y="3244299"/>
            <a:ext cx="1" cy="671792"/>
          </a:xfrm>
          <a:prstGeom prst="straightConnector1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2" name="TextBox 1071">
            <a:extLst>
              <a:ext uri="{FF2B5EF4-FFF2-40B4-BE49-F238E27FC236}">
                <a16:creationId xmlns:a16="http://schemas.microsoft.com/office/drawing/2014/main" id="{DDD3CAD5-61F8-7044-B770-006CF864EFEE}"/>
              </a:ext>
            </a:extLst>
          </p:cNvPr>
          <p:cNvSpPr txBox="1"/>
          <p:nvPr/>
        </p:nvSpPr>
        <p:spPr>
          <a:xfrm>
            <a:off x="1320648" y="2901182"/>
            <a:ext cx="66554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000" dirty="0">
                <a:latin typeface="Helvetica Neue"/>
                <a:cs typeface="Helvetica Neue"/>
              </a:rPr>
              <a:t>AWS IoT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27B9B07-C10A-A04D-B415-601A3E578F1B}"/>
              </a:ext>
            </a:extLst>
          </p:cNvPr>
          <p:cNvSpPr txBox="1"/>
          <p:nvPr/>
        </p:nvSpPr>
        <p:spPr>
          <a:xfrm>
            <a:off x="875776" y="4188620"/>
            <a:ext cx="105639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1050" dirty="0">
                <a:latin typeface="Helvetica Neue"/>
                <a:cs typeface="Helvetica Neue"/>
              </a:rPr>
              <a:t>Simulated device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B623BA8-9E8D-5041-9A18-5EE942D250F0}"/>
              </a:ext>
            </a:extLst>
          </p:cNvPr>
          <p:cNvSpPr txBox="1"/>
          <p:nvPr/>
        </p:nvSpPr>
        <p:spPr>
          <a:xfrm>
            <a:off x="4611754" y="2973941"/>
            <a:ext cx="777449" cy="323165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050" dirty="0">
                <a:latin typeface="Helvetica Neue"/>
                <a:cs typeface="Helvetica Neue"/>
              </a:rPr>
              <a:t>Cognito User base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395051E-8C3E-BE45-A8EE-95C36C25BF97}"/>
              </a:ext>
            </a:extLst>
          </p:cNvPr>
          <p:cNvSpPr txBox="1"/>
          <p:nvPr/>
        </p:nvSpPr>
        <p:spPr>
          <a:xfrm>
            <a:off x="5565899" y="1476695"/>
            <a:ext cx="777449" cy="323165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050" dirty="0">
                <a:latin typeface="Helvetica Neue"/>
                <a:cs typeface="Helvetica Neue"/>
              </a:rPr>
              <a:t>Smart Home Skill</a:t>
            </a:r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A84F8240-E630-AF42-93FE-0A4442172F9F}"/>
              </a:ext>
            </a:extLst>
          </p:cNvPr>
          <p:cNvSpPr/>
          <p:nvPr/>
        </p:nvSpPr>
        <p:spPr>
          <a:xfrm>
            <a:off x="1013123" y="943267"/>
            <a:ext cx="4485814" cy="275069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D253C93-110D-634A-B211-6E501F410BCA}"/>
              </a:ext>
            </a:extLst>
          </p:cNvPr>
          <p:cNvCxnSpPr>
            <a:cxnSpLocks/>
          </p:cNvCxnSpPr>
          <p:nvPr/>
        </p:nvCxnSpPr>
        <p:spPr>
          <a:xfrm flipV="1">
            <a:off x="4437544" y="2064049"/>
            <a:ext cx="1259168" cy="8378"/>
          </a:xfrm>
          <a:prstGeom prst="straightConnector1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EF623F43-6EC3-4944-A887-2E967A7B98FA}"/>
              </a:ext>
            </a:extLst>
          </p:cNvPr>
          <p:cNvSpPr txBox="1"/>
          <p:nvPr/>
        </p:nvSpPr>
        <p:spPr>
          <a:xfrm>
            <a:off x="1089268" y="994044"/>
            <a:ext cx="13684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1200" b="1" dirty="0">
                <a:latin typeface="Helvetica Neue"/>
                <a:cs typeface="Helvetica Neue"/>
              </a:rPr>
              <a:t>Partner’s Backend Infrastructure</a:t>
            </a:r>
          </a:p>
        </p:txBody>
      </p:sp>
      <p:pic>
        <p:nvPicPr>
          <p:cNvPr id="128" name="Picture 6" descr="AWS Lambda Logo – Techie-Jim.net">
            <a:extLst>
              <a:ext uri="{FF2B5EF4-FFF2-40B4-BE49-F238E27FC236}">
                <a16:creationId xmlns:a16="http://schemas.microsoft.com/office/drawing/2014/main" id="{60CF4325-8FE1-7D47-9674-6B1A6AE7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818" y="1350606"/>
            <a:ext cx="282199" cy="294944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AWS Lambda Logo – Techie-Jim.net">
            <a:extLst>
              <a:ext uri="{FF2B5EF4-FFF2-40B4-BE49-F238E27FC236}">
                <a16:creationId xmlns:a16="http://schemas.microsoft.com/office/drawing/2014/main" id="{CD161E1A-932A-F64C-BC12-591063E4F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818" y="1812917"/>
            <a:ext cx="282199" cy="294944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6" descr="AWS Lambda Logo – Techie-Jim.net">
            <a:extLst>
              <a:ext uri="{FF2B5EF4-FFF2-40B4-BE49-F238E27FC236}">
                <a16:creationId xmlns:a16="http://schemas.microsoft.com/office/drawing/2014/main" id="{5BB2BE31-5001-0C49-BE1E-2CCB04BD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986" y="2300098"/>
            <a:ext cx="282199" cy="294944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AWS Lambda Logo – Techie-Jim.net">
            <a:extLst>
              <a:ext uri="{FF2B5EF4-FFF2-40B4-BE49-F238E27FC236}">
                <a16:creationId xmlns:a16="http://schemas.microsoft.com/office/drawing/2014/main" id="{8606DA86-6EFF-D648-A62D-5EAA1F09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819" y="2785747"/>
            <a:ext cx="282199" cy="294944"/>
          </a:xfrm>
          <a:prstGeom prst="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32" descr="AWS API Gateway - PROLIM">
            <a:extLst>
              <a:ext uri="{FF2B5EF4-FFF2-40B4-BE49-F238E27FC236}">
                <a16:creationId xmlns:a16="http://schemas.microsoft.com/office/drawing/2014/main" id="{BC9FAAB0-66F0-6A49-82CB-F5B240D82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5" t="8207" r="25468" b="37523"/>
          <a:stretch/>
        </p:blipFill>
        <p:spPr bwMode="auto">
          <a:xfrm>
            <a:off x="3886932" y="1854490"/>
            <a:ext cx="509726" cy="6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CE25F0C3-2A64-E941-9D91-502E6D6BC712}"/>
              </a:ext>
            </a:extLst>
          </p:cNvPr>
          <p:cNvCxnSpPr>
            <a:stCxn id="128" idx="3"/>
            <a:endCxn id="1081" idx="0"/>
          </p:cNvCxnSpPr>
          <p:nvPr/>
        </p:nvCxnSpPr>
        <p:spPr>
          <a:xfrm>
            <a:off x="3281017" y="1498078"/>
            <a:ext cx="860778" cy="356412"/>
          </a:xfrm>
          <a:prstGeom prst="bentConnector2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043B8CB7-DC2D-2544-AE19-4C78777CD934}"/>
              </a:ext>
            </a:extLst>
          </p:cNvPr>
          <p:cNvCxnSpPr>
            <a:stCxn id="129" idx="3"/>
          </p:cNvCxnSpPr>
          <p:nvPr/>
        </p:nvCxnSpPr>
        <p:spPr>
          <a:xfrm>
            <a:off x="3281017" y="1960389"/>
            <a:ext cx="502500" cy="103660"/>
          </a:xfrm>
          <a:prstGeom prst="bentConnector3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A097A845-4468-F84D-9214-DC6052FC870F}"/>
              </a:ext>
            </a:extLst>
          </p:cNvPr>
          <p:cNvCxnSpPr>
            <a:stCxn id="130" idx="3"/>
          </p:cNvCxnSpPr>
          <p:nvPr/>
        </p:nvCxnSpPr>
        <p:spPr>
          <a:xfrm flipV="1">
            <a:off x="3289185" y="2245698"/>
            <a:ext cx="477819" cy="201872"/>
          </a:xfrm>
          <a:prstGeom prst="bentConnector3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164AD062-46FB-0D40-894B-82B90AE07DDE}"/>
              </a:ext>
            </a:extLst>
          </p:cNvPr>
          <p:cNvCxnSpPr>
            <a:cxnSpLocks/>
          </p:cNvCxnSpPr>
          <p:nvPr/>
        </p:nvCxnSpPr>
        <p:spPr>
          <a:xfrm flipV="1">
            <a:off x="3283435" y="2459526"/>
            <a:ext cx="721200" cy="468626"/>
          </a:xfrm>
          <a:prstGeom prst="bentConnector2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999229-2A5E-F248-93E0-E79CDF01468C}"/>
              </a:ext>
            </a:extLst>
          </p:cNvPr>
          <p:cNvCxnSpPr/>
          <p:nvPr/>
        </p:nvCxnSpPr>
        <p:spPr>
          <a:xfrm flipV="1">
            <a:off x="2562881" y="2044752"/>
            <a:ext cx="400286" cy="5043"/>
          </a:xfrm>
          <a:prstGeom prst="straightConnector1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3245A218-1407-BD49-9D99-38FC439F39FB}"/>
              </a:ext>
            </a:extLst>
          </p:cNvPr>
          <p:cNvCxnSpPr>
            <a:cxnSpLocks/>
          </p:cNvCxnSpPr>
          <p:nvPr/>
        </p:nvCxnSpPr>
        <p:spPr>
          <a:xfrm flipV="1">
            <a:off x="2553462" y="1574880"/>
            <a:ext cx="373522" cy="305456"/>
          </a:xfrm>
          <a:prstGeom prst="bentConnector3">
            <a:avLst>
              <a:gd name="adj1" fmla="val 50000"/>
            </a:avLst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ABC927E2-F16A-9248-ACAD-4E0D502C34EC}"/>
              </a:ext>
            </a:extLst>
          </p:cNvPr>
          <p:cNvCxnSpPr>
            <a:cxnSpLocks/>
            <a:stCxn id="1036" idx="0"/>
            <a:endCxn id="129" idx="2"/>
          </p:cNvCxnSpPr>
          <p:nvPr/>
        </p:nvCxnSpPr>
        <p:spPr>
          <a:xfrm rot="5400000" flipH="1" flipV="1">
            <a:off x="2429985" y="2009718"/>
            <a:ext cx="611789" cy="808077"/>
          </a:xfrm>
          <a:prstGeom prst="bentConnector3">
            <a:avLst>
              <a:gd name="adj1" fmla="val 79893"/>
            </a:avLst>
          </a:prstGeom>
          <a:ln w="63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F46B7D3-E3EA-294F-83CD-2815D54955A1}"/>
              </a:ext>
            </a:extLst>
          </p:cNvPr>
          <p:cNvCxnSpPr/>
          <p:nvPr/>
        </p:nvCxnSpPr>
        <p:spPr>
          <a:xfrm>
            <a:off x="4246855" y="2460696"/>
            <a:ext cx="0" cy="574445"/>
          </a:xfrm>
          <a:prstGeom prst="straightConnector1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E9D96B6B-7663-1745-BD03-551532E89579}"/>
              </a:ext>
            </a:extLst>
          </p:cNvPr>
          <p:cNvSpPr txBox="1"/>
          <p:nvPr/>
        </p:nvSpPr>
        <p:spPr>
          <a:xfrm>
            <a:off x="2713588" y="3065730"/>
            <a:ext cx="852658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000" dirty="0">
                <a:latin typeface="Helvetica Neue"/>
                <a:cs typeface="Helvetica Neue"/>
              </a:rPr>
              <a:t>Web Interface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AF04F3F-D2CA-324D-B91A-87E337D03E25}"/>
              </a:ext>
            </a:extLst>
          </p:cNvPr>
          <p:cNvSpPr txBox="1"/>
          <p:nvPr/>
        </p:nvSpPr>
        <p:spPr>
          <a:xfrm>
            <a:off x="2658773" y="2587258"/>
            <a:ext cx="967337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000" dirty="0">
                <a:latin typeface="Helvetica Neue"/>
                <a:cs typeface="Helvetica Neue"/>
              </a:rPr>
              <a:t>Manage Things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BAC5CD3-B9E2-3E40-A80E-C1E9352B6FCE}"/>
              </a:ext>
            </a:extLst>
          </p:cNvPr>
          <p:cNvSpPr txBox="1"/>
          <p:nvPr/>
        </p:nvSpPr>
        <p:spPr>
          <a:xfrm>
            <a:off x="2706010" y="1641964"/>
            <a:ext cx="967337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000" dirty="0">
                <a:latin typeface="Helvetica Neue"/>
                <a:cs typeface="Helvetica Neue"/>
              </a:rPr>
              <a:t>Sync Updates</a:t>
            </a:r>
          </a:p>
        </p:txBody>
      </p:sp>
      <p:pic>
        <p:nvPicPr>
          <p:cNvPr id="207" name="Picture 14" descr="Install a local DynamoDB development database on your machine">
            <a:extLst>
              <a:ext uri="{FF2B5EF4-FFF2-40B4-BE49-F238E27FC236}">
                <a16:creationId xmlns:a16="http://schemas.microsoft.com/office/drawing/2014/main" id="{617B59EB-617D-C549-8951-99ABCA143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879" y="1777273"/>
            <a:ext cx="422583" cy="42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991FF206-B22F-AF44-9D70-843FBE87B3C3}"/>
              </a:ext>
            </a:extLst>
          </p:cNvPr>
          <p:cNvSpPr txBox="1"/>
          <p:nvPr/>
        </p:nvSpPr>
        <p:spPr>
          <a:xfrm>
            <a:off x="1328675" y="1888611"/>
            <a:ext cx="852658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1000" dirty="0">
                <a:latin typeface="Helvetica Neue"/>
                <a:cs typeface="Helvetica Neue"/>
              </a:rPr>
              <a:t>DynamoDB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A55E0BF-4CD7-D647-889C-309E783800E6}"/>
              </a:ext>
            </a:extLst>
          </p:cNvPr>
          <p:cNvSpPr txBox="1"/>
          <p:nvPr/>
        </p:nvSpPr>
        <p:spPr>
          <a:xfrm>
            <a:off x="1318344" y="1461841"/>
            <a:ext cx="852658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1000" dirty="0">
                <a:latin typeface="Helvetica Neue"/>
                <a:cs typeface="Helvetica Neue"/>
              </a:rPr>
              <a:t>CloudWatch</a:t>
            </a:r>
          </a:p>
        </p:txBody>
      </p:sp>
      <p:pic>
        <p:nvPicPr>
          <p:cNvPr id="210" name="Picture 24" descr="aws-cloudwatch-logo-png-transparent - CodeOpinion">
            <a:extLst>
              <a:ext uri="{FF2B5EF4-FFF2-40B4-BE49-F238E27FC236}">
                <a16:creationId xmlns:a16="http://schemas.microsoft.com/office/drawing/2014/main" id="{F935EC68-18C6-1F4C-9AC2-DF1E8A94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563" y="1379545"/>
            <a:ext cx="282199" cy="31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99AD4902-628C-DA41-8FF4-BDBD897783B7}"/>
              </a:ext>
            </a:extLst>
          </p:cNvPr>
          <p:cNvSpPr txBox="1"/>
          <p:nvPr/>
        </p:nvSpPr>
        <p:spPr>
          <a:xfrm>
            <a:off x="2683664" y="1168398"/>
            <a:ext cx="967337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000" dirty="0">
                <a:latin typeface="Helvetica Neue"/>
                <a:cs typeface="Helvetica Neue"/>
              </a:rPr>
              <a:t>PSU Interface</a:t>
            </a:r>
          </a:p>
        </p:txBody>
      </p: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01C5F2C5-8E27-0348-B330-E4BE183B79F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289185" y="1391231"/>
            <a:ext cx="4075779" cy="251275"/>
          </a:xfrm>
          <a:prstGeom prst="bentConnector2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3287504A-A87D-524A-A4C8-E4E248DAA4D2}"/>
              </a:ext>
            </a:extLst>
          </p:cNvPr>
          <p:cNvSpPr txBox="1"/>
          <p:nvPr/>
        </p:nvSpPr>
        <p:spPr>
          <a:xfrm>
            <a:off x="4568338" y="1913236"/>
            <a:ext cx="967337" cy="307777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000" dirty="0">
                <a:latin typeface="Helvetica Neue"/>
                <a:cs typeface="Helvetica Neue"/>
              </a:rPr>
              <a:t>Synchronous Updates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C865CA7-EC48-524A-8601-A5122A7C69C5}"/>
              </a:ext>
            </a:extLst>
          </p:cNvPr>
          <p:cNvSpPr txBox="1"/>
          <p:nvPr/>
        </p:nvSpPr>
        <p:spPr>
          <a:xfrm>
            <a:off x="4583459" y="1234070"/>
            <a:ext cx="967337" cy="307777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000" dirty="0">
                <a:latin typeface="Helvetica Neue"/>
                <a:cs typeface="Helvetica Neue"/>
              </a:rPr>
              <a:t>Asynchronous Updates</a:t>
            </a:r>
          </a:p>
        </p:txBody>
      </p: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7035B10F-7F22-6D49-A01F-4FD67F8064B9}"/>
              </a:ext>
            </a:extLst>
          </p:cNvPr>
          <p:cNvCxnSpPr>
            <a:endCxn id="1042" idx="1"/>
          </p:cNvCxnSpPr>
          <p:nvPr/>
        </p:nvCxnSpPr>
        <p:spPr>
          <a:xfrm rot="5400000" flipH="1" flipV="1">
            <a:off x="4391220" y="2773347"/>
            <a:ext cx="308119" cy="215471"/>
          </a:xfrm>
          <a:prstGeom prst="bentConnector2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3B7BE7B2-5D16-6A49-AFD4-B7449380490D}"/>
              </a:ext>
            </a:extLst>
          </p:cNvPr>
          <p:cNvSpPr txBox="1"/>
          <p:nvPr/>
        </p:nvSpPr>
        <p:spPr>
          <a:xfrm>
            <a:off x="5663648" y="2567332"/>
            <a:ext cx="967337" cy="153888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000" dirty="0">
                <a:latin typeface="Helvetica Neue"/>
                <a:cs typeface="Helvetica Neue"/>
              </a:rPr>
              <a:t>Account Linking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72E2235-4BA7-0A49-A88B-D4005696DB8E}"/>
              </a:ext>
            </a:extLst>
          </p:cNvPr>
          <p:cNvSpPr txBox="1"/>
          <p:nvPr/>
        </p:nvSpPr>
        <p:spPr>
          <a:xfrm>
            <a:off x="4868537" y="4191509"/>
            <a:ext cx="105639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bg2"/>
              </a:buClr>
              <a:buSzPct val="80000"/>
            </a:pPr>
            <a:r>
              <a:rPr lang="en-US" sz="1050" dirty="0" err="1">
                <a:latin typeface="Helvetica Neue"/>
                <a:cs typeface="Helvetica Neue"/>
              </a:rPr>
              <a:t>Webapp</a:t>
            </a:r>
            <a:endParaRPr lang="en-US" sz="1050" dirty="0">
              <a:latin typeface="Helvetica Neue"/>
              <a:cs typeface="Helvetica Neue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53FF8808-D8C3-F040-83E6-FA8B125E62C6}"/>
              </a:ext>
            </a:extLst>
          </p:cNvPr>
          <p:cNvSpPr txBox="1"/>
          <p:nvPr/>
        </p:nvSpPr>
        <p:spPr>
          <a:xfrm>
            <a:off x="4227554" y="2218515"/>
            <a:ext cx="663900" cy="307777"/>
          </a:xfrm>
          <a:prstGeom prst="rect">
            <a:avLst/>
          </a:prstGeom>
          <a:noFill/>
          <a:ln w="63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schemeClr val="bg2"/>
              </a:buClr>
              <a:buSzPct val="80000"/>
            </a:pPr>
            <a:r>
              <a:rPr lang="en-US" sz="1000" dirty="0">
                <a:latin typeface="Helvetica Neue"/>
                <a:cs typeface="Helvetica Neue"/>
              </a:rPr>
              <a:t>API Gateway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AE8772D-5F79-5141-97A1-22E8468F2D87}"/>
              </a:ext>
            </a:extLst>
          </p:cNvPr>
          <p:cNvCxnSpPr/>
          <p:nvPr/>
        </p:nvCxnSpPr>
        <p:spPr>
          <a:xfrm flipV="1">
            <a:off x="2553462" y="1462064"/>
            <a:ext cx="400286" cy="5043"/>
          </a:xfrm>
          <a:prstGeom prst="straightConnector1">
            <a:avLst/>
          </a:prstGeom>
          <a:ln w="6350"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355001"/>
      </p:ext>
    </p:extLst>
  </p:cSld>
  <p:clrMapOvr>
    <a:masterClrMapping/>
  </p:clrMapOvr>
</p:sld>
</file>

<file path=ppt/theme/theme1.xml><?xml version="1.0" encoding="utf-8"?>
<a:theme xmlns:a="http://schemas.openxmlformats.org/drawingml/2006/main" name="1_Amazon">
  <a:themeElements>
    <a:clrScheme name="Custom 1">
      <a:dk1>
        <a:srgbClr val="231F20"/>
      </a:dk1>
      <a:lt1>
        <a:srgbClr val="C8C8C8"/>
      </a:lt1>
      <a:dk2>
        <a:srgbClr val="231F20"/>
      </a:dk2>
      <a:lt2>
        <a:srgbClr val="FFFFFF"/>
      </a:lt2>
      <a:accent1>
        <a:srgbClr val="232F3E"/>
      </a:accent1>
      <a:accent2>
        <a:srgbClr val="4F7DB2"/>
      </a:accent2>
      <a:accent3>
        <a:srgbClr val="AED2ED"/>
      </a:accent3>
      <a:accent4>
        <a:srgbClr val="BBBCBF"/>
      </a:accent4>
      <a:accent5>
        <a:srgbClr val="FF9900"/>
      </a:accent5>
      <a:accent6>
        <a:srgbClr val="E37925"/>
      </a:accent6>
      <a:hlink>
        <a:srgbClr val="4F7DB2"/>
      </a:hlink>
      <a:folHlink>
        <a:srgbClr val="AED2E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buClr>
            <a:schemeClr val="bg2"/>
          </a:buClr>
          <a:buSzPct val="80000"/>
          <a:defRPr sz="1600" dirty="0" smtClean="0">
            <a:latin typeface="Helvetica Neue"/>
            <a:cs typeface="Helvetica Neue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ent Template 04.01.16 v2" id="{56FAEC54-8648-42C9-A838-C54EA36FAC7F}" vid="{0272B186-1602-4F43-B3E7-B918F049454C}"/>
    </a:ext>
  </a:extLst>
</a:theme>
</file>

<file path=ppt/theme/theme2.xml><?xml version="1.0" encoding="utf-8"?>
<a:theme xmlns:a="http://schemas.openxmlformats.org/drawingml/2006/main" name="4_Amazon">
  <a:themeElements>
    <a:clrScheme name="Custom 1">
      <a:dk1>
        <a:srgbClr val="231F20"/>
      </a:dk1>
      <a:lt1>
        <a:srgbClr val="C8C8C8"/>
      </a:lt1>
      <a:dk2>
        <a:srgbClr val="231F20"/>
      </a:dk2>
      <a:lt2>
        <a:srgbClr val="FFFFFF"/>
      </a:lt2>
      <a:accent1>
        <a:srgbClr val="232F3E"/>
      </a:accent1>
      <a:accent2>
        <a:srgbClr val="4F7DB2"/>
      </a:accent2>
      <a:accent3>
        <a:srgbClr val="AED2ED"/>
      </a:accent3>
      <a:accent4>
        <a:srgbClr val="BBBCBF"/>
      </a:accent4>
      <a:accent5>
        <a:srgbClr val="FF9900"/>
      </a:accent5>
      <a:accent6>
        <a:srgbClr val="E37925"/>
      </a:accent6>
      <a:hlink>
        <a:srgbClr val="4F7DB2"/>
      </a:hlink>
      <a:folHlink>
        <a:srgbClr val="AED2E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buClr>
            <a:schemeClr val="bg2"/>
          </a:buClr>
          <a:buSzPct val="80000"/>
          <a:defRPr sz="1600" dirty="0" smtClean="0">
            <a:latin typeface="Helvetica Neue"/>
            <a:cs typeface="Helvetica Neue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ent Template 04.01.16 v2" id="{56FAEC54-8648-42C9-A838-C54EA36FAC7F}" vid="{0272B186-1602-4F43-B3E7-B918F049454C}"/>
    </a:ext>
  </a:extLst>
</a:theme>
</file>

<file path=ppt/theme/theme3.xml><?xml version="1.0" encoding="utf-8"?>
<a:theme xmlns:a="http://schemas.openxmlformats.org/drawingml/2006/main" name="Amazon">
  <a:themeElements>
    <a:clrScheme name="Custom 1">
      <a:dk1>
        <a:srgbClr val="231F20"/>
      </a:dk1>
      <a:lt1>
        <a:srgbClr val="C8C8C8"/>
      </a:lt1>
      <a:dk2>
        <a:srgbClr val="231F20"/>
      </a:dk2>
      <a:lt2>
        <a:srgbClr val="FFFFFF"/>
      </a:lt2>
      <a:accent1>
        <a:srgbClr val="232F3E"/>
      </a:accent1>
      <a:accent2>
        <a:srgbClr val="4F7DB2"/>
      </a:accent2>
      <a:accent3>
        <a:srgbClr val="AED2ED"/>
      </a:accent3>
      <a:accent4>
        <a:srgbClr val="BBBCBF"/>
      </a:accent4>
      <a:accent5>
        <a:srgbClr val="FF9900"/>
      </a:accent5>
      <a:accent6>
        <a:srgbClr val="E37925"/>
      </a:accent6>
      <a:hlink>
        <a:srgbClr val="4F7DB2"/>
      </a:hlink>
      <a:folHlink>
        <a:srgbClr val="AED2E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buClr>
            <a:schemeClr val="bg2"/>
          </a:buClr>
          <a:buSzPct val="80000"/>
          <a:defRPr sz="1600" dirty="0" smtClean="0">
            <a:latin typeface="Helvetica Neue"/>
            <a:cs typeface="Helvetica Neue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ent Template 04.01.16 v2" id="{56FAEC54-8648-42C9-A838-C54EA36FAC7F}" vid="{0272B186-1602-4F43-B3E7-B918F049454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sharepoint/v3/field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70032</TotalTime>
  <Words>569</Words>
  <Application>Microsoft Macintosh PowerPoint</Application>
  <PresentationFormat>On-screen Show (16:9)</PresentationFormat>
  <Paragraphs>102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Amazon Ember Light</vt:lpstr>
      <vt:lpstr>Amazon Ember Medium</vt:lpstr>
      <vt:lpstr>Arial</vt:lpstr>
      <vt:lpstr>Arial Bold</vt:lpstr>
      <vt:lpstr>Calibri</vt:lpstr>
      <vt:lpstr>Helvetica Neue</vt:lpstr>
      <vt:lpstr>Helvetica Neue LT Std 65 Medium</vt:lpstr>
      <vt:lpstr>Wingdings</vt:lpstr>
      <vt:lpstr>1_Amazon</vt:lpstr>
      <vt:lpstr>4_Amazon</vt:lpstr>
      <vt:lpstr>Amazon</vt:lpstr>
      <vt:lpstr>LG Auto-dosing Washer – CX Proposal</vt:lpstr>
      <vt:lpstr>LG Current DRS CX</vt:lpstr>
      <vt:lpstr>LG CX Proposal - Skill enablement and DRS</vt:lpstr>
      <vt:lpstr>LG CX Proposal - Skill enablement and DART</vt:lpstr>
      <vt:lpstr>LG’s Current CX Flow and Proposal</vt:lpstr>
      <vt:lpstr>DRS Configuration Flow</vt:lpstr>
      <vt:lpstr>DART Registration: DART Configuration Flow (reference snapshots)</vt:lpstr>
      <vt:lpstr>Demo Architecture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subject/>
  <dc:creator>Jason McKinnis</dc:creator>
  <cp:keywords/>
  <dc:description/>
  <cp:lastModifiedBy>Microsoft Office User</cp:lastModifiedBy>
  <cp:revision>643</cp:revision>
  <cp:lastPrinted>2019-12-12T02:42:17Z</cp:lastPrinted>
  <dcterms:created xsi:type="dcterms:W3CDTF">2010-04-12T23:12:02Z</dcterms:created>
  <dcterms:modified xsi:type="dcterms:W3CDTF">2020-05-31T05:16:02Z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